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70" r:id="rId6"/>
    <p:sldId id="269" r:id="rId7"/>
    <p:sldId id="268" r:id="rId8"/>
    <p:sldId id="267" r:id="rId9"/>
  </p:sldIdLst>
  <p:sldSz cx="9144000" cy="6858000" type="screen4x3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90FF"/>
    <a:srgbClr val="006000"/>
    <a:srgbClr val="238BC0"/>
    <a:srgbClr val="00598F"/>
    <a:srgbClr val="000000"/>
    <a:srgbClr val="1F90FF"/>
    <a:srgbClr val="1D90FF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86"/>
    <p:restoredTop sz="94676"/>
  </p:normalViewPr>
  <p:slideViewPr>
    <p:cSldViewPr>
      <p:cViewPr>
        <p:scale>
          <a:sx n="121" d="100"/>
          <a:sy n="121" d="100"/>
        </p:scale>
        <p:origin x="-224" y="7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04/01/2019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c3"/>
          <p:cNvSpPr/>
          <p:nvPr/>
        </p:nvSpPr>
        <p:spPr>
          <a:xfrm>
            <a:off x="914400" y="3356992"/>
            <a:ext cx="7315200" cy="2743200"/>
          </a:xfrm>
          <a:prstGeom prst="rect">
            <a:avLst/>
          </a:prstGeom>
          <a:solidFill>
            <a:srgbClr val="FFFFFF">
              <a:alpha val="100000"/>
            </a:srgbClr>
          </a:solidFill>
          <a:ln w="9525" cap="rnd">
            <a:solidFill>
              <a:srgbClr val="FFFF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4" name="rc14"/>
          <p:cNvSpPr/>
          <p:nvPr/>
        </p:nvSpPr>
        <p:spPr>
          <a:xfrm>
            <a:off x="1436033" y="3810105"/>
            <a:ext cx="6723977" cy="1971851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/>
          <a:lstStyle/>
          <a:p>
            <a:endParaRPr dirty="0"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8AA08FAB-BF78-9342-885B-A61A07314FD1}"/>
              </a:ext>
            </a:extLst>
          </p:cNvPr>
          <p:cNvSpPr txBox="1"/>
          <p:nvPr/>
        </p:nvSpPr>
        <p:spPr>
          <a:xfrm>
            <a:off x="1526711" y="471847"/>
            <a:ext cx="5016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Неизвестное распределение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t5"/>
          <p:cNvSpPr/>
          <p:nvPr/>
        </p:nvSpPr>
        <p:spPr>
          <a:xfrm>
            <a:off x="2041580" y="2933276"/>
            <a:ext cx="49651" cy="49651"/>
          </a:xfrm>
          <a:prstGeom prst="ellipse">
            <a:avLst/>
          </a:prstGeom>
          <a:solidFill>
            <a:srgbClr val="006400">
              <a:alpha val="100000"/>
            </a:srgbClr>
          </a:solidFill>
          <a:ln w="9000" cap="rnd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" name="pt6"/>
          <p:cNvSpPr/>
          <p:nvPr/>
        </p:nvSpPr>
        <p:spPr>
          <a:xfrm>
            <a:off x="7714936" y="2933276"/>
            <a:ext cx="49651" cy="49651"/>
          </a:xfrm>
          <a:prstGeom prst="ellipse">
            <a:avLst/>
          </a:prstGeom>
          <a:solidFill>
            <a:srgbClr val="006400">
              <a:alpha val="100000"/>
            </a:srgbClr>
          </a:solidFill>
          <a:ln w="9000" cap="rnd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" name="pl7"/>
          <p:cNvSpPr/>
          <p:nvPr/>
        </p:nvSpPr>
        <p:spPr>
          <a:xfrm>
            <a:off x="5428395" y="2958102"/>
            <a:ext cx="1891118" cy="0"/>
          </a:xfrm>
          <a:custGeom>
            <a:avLst/>
            <a:gdLst/>
            <a:ahLst/>
            <a:cxnLst/>
            <a:rect l="0" t="0" r="0" b="0"/>
            <a:pathLst>
              <a:path w="1891118">
                <a:moveTo>
                  <a:pt x="0" y="0"/>
                </a:moveTo>
                <a:lnTo>
                  <a:pt x="1891118" y="0"/>
                </a:lnTo>
              </a:path>
            </a:pathLst>
          </a:custGeom>
          <a:ln w="13550" cap="flat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" name="pl8"/>
          <p:cNvSpPr/>
          <p:nvPr/>
        </p:nvSpPr>
        <p:spPr>
          <a:xfrm>
            <a:off x="2486655" y="2958102"/>
            <a:ext cx="1680994" cy="0"/>
          </a:xfrm>
          <a:custGeom>
            <a:avLst/>
            <a:gdLst/>
            <a:ahLst/>
            <a:cxnLst/>
            <a:rect l="0" t="0" r="0" b="0"/>
            <a:pathLst>
              <a:path w="1680994">
                <a:moveTo>
                  <a:pt x="1680994" y="0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8B7F2D-8DE8-344D-8816-270AE0420994}"/>
              </a:ext>
            </a:extLst>
          </p:cNvPr>
          <p:cNvGrpSpPr/>
          <p:nvPr/>
        </p:nvGrpSpPr>
        <p:grpSpPr>
          <a:xfrm>
            <a:off x="4167649" y="2832219"/>
            <a:ext cx="1260745" cy="236741"/>
            <a:chOff x="4167649" y="3356992"/>
            <a:chExt cx="1260745" cy="107751"/>
          </a:xfrm>
        </p:grpSpPr>
        <p:sp>
          <p:nvSpPr>
            <p:cNvPr id="9" name="pg9"/>
            <p:cNvSpPr/>
            <p:nvPr/>
          </p:nvSpPr>
          <p:spPr>
            <a:xfrm>
              <a:off x="4167649" y="3356992"/>
              <a:ext cx="1260745" cy="107751"/>
            </a:xfrm>
            <a:custGeom>
              <a:avLst/>
              <a:gdLst/>
              <a:ahLst/>
              <a:cxnLst/>
              <a:rect l="0" t="0" r="0" b="0"/>
              <a:pathLst>
                <a:path w="1260745" h="107751">
                  <a:moveTo>
                    <a:pt x="1260745" y="107751"/>
                  </a:moveTo>
                  <a:lnTo>
                    <a:pt x="0" y="107751"/>
                  </a:lnTo>
                  <a:lnTo>
                    <a:pt x="0" y="0"/>
                  </a:lnTo>
                  <a:lnTo>
                    <a:pt x="1260745" y="0"/>
                  </a:lnTo>
                  <a:close/>
                </a:path>
              </a:pathLst>
            </a:custGeom>
            <a:solidFill>
              <a:srgbClr val="006000">
                <a:alpha val="54118"/>
              </a:srgbClr>
            </a:solidFill>
            <a:ln w="13550" cap="rnd">
              <a:solidFill>
                <a:srgbClr val="0064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" name="pl10"/>
            <p:cNvSpPr/>
            <p:nvPr/>
          </p:nvSpPr>
          <p:spPr>
            <a:xfrm>
              <a:off x="4798022" y="3356992"/>
              <a:ext cx="0" cy="107751"/>
            </a:xfrm>
            <a:custGeom>
              <a:avLst/>
              <a:gdLst/>
              <a:ahLst/>
              <a:cxnLst/>
              <a:rect l="0" t="0" r="0" b="0"/>
              <a:pathLst>
                <a:path h="107751">
                  <a:moveTo>
                    <a:pt x="0" y="107751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27101" cap="flat">
              <a:solidFill>
                <a:srgbClr val="0064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</p:grp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D59E55E-D2F1-B746-A0B0-41397F6A0B73}"/>
              </a:ext>
            </a:extLst>
          </p:cNvPr>
          <p:cNvSpPr txBox="1"/>
          <p:nvPr/>
        </p:nvSpPr>
        <p:spPr>
          <a:xfrm>
            <a:off x="3988930" y="174063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6000"/>
                </a:solidFill>
              </a:rPr>
              <a:t>Q1      Q2      Q3</a:t>
            </a:r>
            <a:endParaRPr lang="ru-RU" b="1" dirty="0">
              <a:solidFill>
                <a:srgbClr val="006000"/>
              </a:solidFill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603E3F6-00B9-094B-AC24-B872877004B4}"/>
              </a:ext>
            </a:extLst>
          </p:cNvPr>
          <p:cNvSpPr txBox="1"/>
          <p:nvPr/>
        </p:nvSpPr>
        <p:spPr>
          <a:xfrm>
            <a:off x="1526711" y="471847"/>
            <a:ext cx="5016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Неизвестное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23737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2C987E-B0CC-1C4E-89D1-4CAD1A6B35CB}"/>
              </a:ext>
            </a:extLst>
          </p:cNvPr>
          <p:cNvSpPr/>
          <p:nvPr/>
        </p:nvSpPr>
        <p:spPr>
          <a:xfrm>
            <a:off x="4156172" y="3565540"/>
            <a:ext cx="636573" cy="2223451"/>
          </a:xfrm>
          <a:prstGeom prst="rect">
            <a:avLst/>
          </a:prstGeom>
          <a:solidFill>
            <a:srgbClr val="006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166488B-8D37-5047-BD01-81DCAA1EAE38}"/>
              </a:ext>
            </a:extLst>
          </p:cNvPr>
          <p:cNvSpPr/>
          <p:nvPr/>
        </p:nvSpPr>
        <p:spPr>
          <a:xfrm>
            <a:off x="1751605" y="3565540"/>
            <a:ext cx="2404566" cy="2223451"/>
          </a:xfrm>
          <a:prstGeom prst="rect">
            <a:avLst/>
          </a:prstGeom>
          <a:solidFill>
            <a:srgbClr val="00600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100575BE-D408-D947-AF48-CD5A5E90E750}"/>
              </a:ext>
            </a:extLst>
          </p:cNvPr>
          <p:cNvSpPr/>
          <p:nvPr/>
        </p:nvSpPr>
        <p:spPr>
          <a:xfrm>
            <a:off x="4793138" y="3565576"/>
            <a:ext cx="623778" cy="2223451"/>
          </a:xfrm>
          <a:prstGeom prst="rect">
            <a:avLst/>
          </a:prstGeom>
          <a:solidFill>
            <a:srgbClr val="006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B58F3D7D-AFC1-1642-9605-50E3126908B5}"/>
              </a:ext>
            </a:extLst>
          </p:cNvPr>
          <p:cNvSpPr/>
          <p:nvPr/>
        </p:nvSpPr>
        <p:spPr>
          <a:xfrm>
            <a:off x="5416916" y="3565540"/>
            <a:ext cx="2570867" cy="2223451"/>
          </a:xfrm>
          <a:prstGeom prst="rect">
            <a:avLst/>
          </a:prstGeom>
          <a:solidFill>
            <a:srgbClr val="006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pt5"/>
          <p:cNvSpPr/>
          <p:nvPr/>
        </p:nvSpPr>
        <p:spPr>
          <a:xfrm>
            <a:off x="2041580" y="2933276"/>
            <a:ext cx="49651" cy="49651"/>
          </a:xfrm>
          <a:prstGeom prst="ellipse">
            <a:avLst/>
          </a:prstGeom>
          <a:solidFill>
            <a:srgbClr val="006400">
              <a:alpha val="100000"/>
            </a:srgbClr>
          </a:solidFill>
          <a:ln w="9000" cap="rnd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" name="pt6"/>
          <p:cNvSpPr/>
          <p:nvPr/>
        </p:nvSpPr>
        <p:spPr>
          <a:xfrm>
            <a:off x="7714936" y="2933276"/>
            <a:ext cx="49651" cy="49651"/>
          </a:xfrm>
          <a:prstGeom prst="ellipse">
            <a:avLst/>
          </a:prstGeom>
          <a:solidFill>
            <a:srgbClr val="006400">
              <a:alpha val="100000"/>
            </a:srgbClr>
          </a:solidFill>
          <a:ln w="9000" cap="rnd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" name="pl7"/>
          <p:cNvSpPr/>
          <p:nvPr/>
        </p:nvSpPr>
        <p:spPr>
          <a:xfrm>
            <a:off x="5428395" y="2958102"/>
            <a:ext cx="1891118" cy="0"/>
          </a:xfrm>
          <a:custGeom>
            <a:avLst/>
            <a:gdLst/>
            <a:ahLst/>
            <a:cxnLst/>
            <a:rect l="0" t="0" r="0" b="0"/>
            <a:pathLst>
              <a:path w="1891118">
                <a:moveTo>
                  <a:pt x="0" y="0"/>
                </a:moveTo>
                <a:lnTo>
                  <a:pt x="1891118" y="0"/>
                </a:lnTo>
              </a:path>
            </a:pathLst>
          </a:custGeom>
          <a:ln w="13550" cap="flat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" name="pl8"/>
          <p:cNvSpPr/>
          <p:nvPr/>
        </p:nvSpPr>
        <p:spPr>
          <a:xfrm>
            <a:off x="2486655" y="2958102"/>
            <a:ext cx="1680994" cy="0"/>
          </a:xfrm>
          <a:custGeom>
            <a:avLst/>
            <a:gdLst/>
            <a:ahLst/>
            <a:cxnLst/>
            <a:rect l="0" t="0" r="0" b="0"/>
            <a:pathLst>
              <a:path w="1680994">
                <a:moveTo>
                  <a:pt x="1680994" y="0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64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8B7F2D-8DE8-344D-8816-270AE0420994}"/>
              </a:ext>
            </a:extLst>
          </p:cNvPr>
          <p:cNvGrpSpPr/>
          <p:nvPr/>
        </p:nvGrpSpPr>
        <p:grpSpPr>
          <a:xfrm>
            <a:off x="4167649" y="2832219"/>
            <a:ext cx="1260745" cy="236741"/>
            <a:chOff x="4167649" y="3356992"/>
            <a:chExt cx="1260745" cy="107751"/>
          </a:xfrm>
        </p:grpSpPr>
        <p:sp>
          <p:nvSpPr>
            <p:cNvPr id="9" name="pg9"/>
            <p:cNvSpPr/>
            <p:nvPr/>
          </p:nvSpPr>
          <p:spPr>
            <a:xfrm>
              <a:off x="4167649" y="3356992"/>
              <a:ext cx="1260745" cy="107751"/>
            </a:xfrm>
            <a:custGeom>
              <a:avLst/>
              <a:gdLst/>
              <a:ahLst/>
              <a:cxnLst/>
              <a:rect l="0" t="0" r="0" b="0"/>
              <a:pathLst>
                <a:path w="1260745" h="107751">
                  <a:moveTo>
                    <a:pt x="1260745" y="107751"/>
                  </a:moveTo>
                  <a:lnTo>
                    <a:pt x="0" y="107751"/>
                  </a:lnTo>
                  <a:lnTo>
                    <a:pt x="0" y="0"/>
                  </a:lnTo>
                  <a:lnTo>
                    <a:pt x="1260745" y="0"/>
                  </a:lnTo>
                  <a:close/>
                </a:path>
              </a:pathLst>
            </a:custGeom>
            <a:solidFill>
              <a:srgbClr val="006000">
                <a:alpha val="54118"/>
              </a:srgbClr>
            </a:solidFill>
            <a:ln w="13550" cap="rnd">
              <a:solidFill>
                <a:srgbClr val="0064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" name="pl10"/>
            <p:cNvSpPr/>
            <p:nvPr/>
          </p:nvSpPr>
          <p:spPr>
            <a:xfrm>
              <a:off x="4798022" y="3356992"/>
              <a:ext cx="0" cy="107751"/>
            </a:xfrm>
            <a:custGeom>
              <a:avLst/>
              <a:gdLst/>
              <a:ahLst/>
              <a:cxnLst/>
              <a:rect l="0" t="0" r="0" b="0"/>
              <a:pathLst>
                <a:path h="107751">
                  <a:moveTo>
                    <a:pt x="0" y="107751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27101" cap="flat">
              <a:solidFill>
                <a:srgbClr val="006400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</p:grp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5D13002-B467-CF46-AC6F-226304F578AA}"/>
              </a:ext>
            </a:extLst>
          </p:cNvPr>
          <p:cNvSpPr txBox="1"/>
          <p:nvPr/>
        </p:nvSpPr>
        <p:spPr>
          <a:xfrm>
            <a:off x="4187494" y="2276872"/>
            <a:ext cx="5870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25%</a:t>
            </a:r>
            <a:endParaRPr lang="ru-RU" sz="1050" dirty="0">
              <a:solidFill>
                <a:srgbClr val="006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D37FBF9E-380E-A94C-A203-6E5B8DE39B50}"/>
              </a:ext>
            </a:extLst>
          </p:cNvPr>
          <p:cNvCxnSpPr>
            <a:cxnSpLocks/>
          </p:cNvCxnSpPr>
          <p:nvPr/>
        </p:nvCxnSpPr>
        <p:spPr>
          <a:xfrm>
            <a:off x="4161446" y="2479281"/>
            <a:ext cx="639117" cy="0"/>
          </a:xfrm>
          <a:prstGeom prst="straightConnector1">
            <a:avLst/>
          </a:prstGeom>
          <a:ln w="9525">
            <a:solidFill>
              <a:srgbClr val="006000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414849F4-9227-FA4A-9FEB-059857D361CC}"/>
              </a:ext>
            </a:extLst>
          </p:cNvPr>
          <p:cNvSpPr txBox="1"/>
          <p:nvPr/>
        </p:nvSpPr>
        <p:spPr>
          <a:xfrm>
            <a:off x="4838956" y="2276872"/>
            <a:ext cx="5870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25%</a:t>
            </a:r>
            <a:endParaRPr lang="ru-RU" sz="1050" dirty="0">
              <a:solidFill>
                <a:srgbClr val="006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F10D1BD3-D1B6-A440-85CE-EA60AEC6E131}"/>
              </a:ext>
            </a:extLst>
          </p:cNvPr>
          <p:cNvCxnSpPr>
            <a:cxnSpLocks/>
          </p:cNvCxnSpPr>
          <p:nvPr/>
        </p:nvCxnSpPr>
        <p:spPr>
          <a:xfrm>
            <a:off x="4812908" y="2479281"/>
            <a:ext cx="639117" cy="0"/>
          </a:xfrm>
          <a:prstGeom prst="straightConnector1">
            <a:avLst/>
          </a:prstGeom>
          <a:ln w="9525">
            <a:solidFill>
              <a:srgbClr val="006000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0BDDFD1-CBD3-224E-A251-EAB8E361B947}"/>
              </a:ext>
            </a:extLst>
          </p:cNvPr>
          <p:cNvSpPr txBox="1"/>
          <p:nvPr/>
        </p:nvSpPr>
        <p:spPr>
          <a:xfrm>
            <a:off x="3988930" y="174063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6000"/>
                </a:solidFill>
              </a:rPr>
              <a:t>Q1      Q2      Q3</a:t>
            </a:r>
            <a:endParaRPr lang="ru-RU" b="1" dirty="0">
              <a:solidFill>
                <a:srgbClr val="006000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15CBF1D-1413-364B-90C2-A155AFECC69F}"/>
              </a:ext>
            </a:extLst>
          </p:cNvPr>
          <p:cNvSpPr txBox="1"/>
          <p:nvPr/>
        </p:nvSpPr>
        <p:spPr>
          <a:xfrm>
            <a:off x="2864452" y="2282999"/>
            <a:ext cx="5870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25%</a:t>
            </a:r>
            <a:endParaRPr lang="ru-RU" sz="1050" dirty="0">
              <a:solidFill>
                <a:srgbClr val="006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0308AFE-D477-FF4C-B61A-9EE3616D47F5}"/>
              </a:ext>
            </a:extLst>
          </p:cNvPr>
          <p:cNvCxnSpPr>
            <a:cxnSpLocks/>
          </p:cNvCxnSpPr>
          <p:nvPr/>
        </p:nvCxnSpPr>
        <p:spPr>
          <a:xfrm>
            <a:off x="1763688" y="2486311"/>
            <a:ext cx="2404610" cy="0"/>
          </a:xfrm>
          <a:prstGeom prst="straightConnector1">
            <a:avLst/>
          </a:prstGeom>
          <a:ln w="9525">
            <a:solidFill>
              <a:srgbClr val="006000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94475A5F-B090-814F-9118-A26B89FD5145}"/>
              </a:ext>
            </a:extLst>
          </p:cNvPr>
          <p:cNvSpPr txBox="1"/>
          <p:nvPr/>
        </p:nvSpPr>
        <p:spPr>
          <a:xfrm>
            <a:off x="6380839" y="2276872"/>
            <a:ext cx="5870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25%</a:t>
            </a:r>
            <a:endParaRPr lang="ru-RU" sz="1050" dirty="0">
              <a:solidFill>
                <a:srgbClr val="006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0A090694-F888-3E49-8FD2-C6499ECE0D67}"/>
              </a:ext>
            </a:extLst>
          </p:cNvPr>
          <p:cNvCxnSpPr>
            <a:cxnSpLocks/>
          </p:cNvCxnSpPr>
          <p:nvPr/>
        </p:nvCxnSpPr>
        <p:spPr>
          <a:xfrm>
            <a:off x="5443281" y="2480132"/>
            <a:ext cx="2585103" cy="0"/>
          </a:xfrm>
          <a:prstGeom prst="straightConnector1">
            <a:avLst/>
          </a:prstGeom>
          <a:ln w="9525">
            <a:solidFill>
              <a:srgbClr val="006000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877B1B39-642B-2F44-A73C-881A47946D44}"/>
              </a:ext>
            </a:extLst>
          </p:cNvPr>
          <p:cNvSpPr txBox="1"/>
          <p:nvPr/>
        </p:nvSpPr>
        <p:spPr>
          <a:xfrm>
            <a:off x="1526711" y="471847"/>
            <a:ext cx="5016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6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Неизвестное распределение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3D17FAE-948D-6D4B-ACD4-ED042BFA546F}"/>
              </a:ext>
            </a:extLst>
          </p:cNvPr>
          <p:cNvSpPr txBox="1"/>
          <p:nvPr/>
        </p:nvSpPr>
        <p:spPr>
          <a:xfrm rot="19753463">
            <a:off x="4781174" y="1360120"/>
            <a:ext cx="1247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i="1" dirty="0">
                <a:solidFill>
                  <a:srgbClr val="006000"/>
                </a:solidFill>
              </a:rPr>
              <a:t>= медиана</a:t>
            </a:r>
          </a:p>
        </p:txBody>
      </p:sp>
      <p:sp>
        <p:nvSpPr>
          <p:cNvPr id="152" name="pt17">
            <a:extLst>
              <a:ext uri="{FF2B5EF4-FFF2-40B4-BE49-F238E27FC236}">
                <a16:creationId xmlns:a16="http://schemas.microsoft.com/office/drawing/2014/main" id="{1A7CA9E5-0DEF-4745-9A21-FA619AC2B84B}"/>
              </a:ext>
            </a:extLst>
          </p:cNvPr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3" name="pt18">
            <a:extLst>
              <a:ext uri="{FF2B5EF4-FFF2-40B4-BE49-F238E27FC236}">
                <a16:creationId xmlns:a16="http://schemas.microsoft.com/office/drawing/2014/main" id="{12643E14-8B07-C94B-B4A4-514863BF8CD4}"/>
              </a:ext>
            </a:extLst>
          </p:cNvPr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4" name="pt19">
            <a:extLst>
              <a:ext uri="{FF2B5EF4-FFF2-40B4-BE49-F238E27FC236}">
                <a16:creationId xmlns:a16="http://schemas.microsoft.com/office/drawing/2014/main" id="{F210016C-5AC5-6A47-B5F1-AA6372750CA3}"/>
              </a:ext>
            </a:extLst>
          </p:cNvPr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5" name="pt20">
            <a:extLst>
              <a:ext uri="{FF2B5EF4-FFF2-40B4-BE49-F238E27FC236}">
                <a16:creationId xmlns:a16="http://schemas.microsoft.com/office/drawing/2014/main" id="{0AEB3B31-181C-5A43-9BC6-4A0E14B89F54}"/>
              </a:ext>
            </a:extLst>
          </p:cNvPr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6" name="pt21">
            <a:extLst>
              <a:ext uri="{FF2B5EF4-FFF2-40B4-BE49-F238E27FC236}">
                <a16:creationId xmlns:a16="http://schemas.microsoft.com/office/drawing/2014/main" id="{27220384-A4BE-6242-8C2F-B3B291810590}"/>
              </a:ext>
            </a:extLst>
          </p:cNvPr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7" name="pt22">
            <a:extLst>
              <a:ext uri="{FF2B5EF4-FFF2-40B4-BE49-F238E27FC236}">
                <a16:creationId xmlns:a16="http://schemas.microsoft.com/office/drawing/2014/main" id="{10EF1C94-4A8E-CF41-BFBB-5B66C6821A1C}"/>
              </a:ext>
            </a:extLst>
          </p:cNvPr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8" name="pt23">
            <a:extLst>
              <a:ext uri="{FF2B5EF4-FFF2-40B4-BE49-F238E27FC236}">
                <a16:creationId xmlns:a16="http://schemas.microsoft.com/office/drawing/2014/main" id="{93155E9A-EBEE-3340-8E05-45569E2716C4}"/>
              </a:ext>
            </a:extLst>
          </p:cNvPr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59" name="pt24">
            <a:extLst>
              <a:ext uri="{FF2B5EF4-FFF2-40B4-BE49-F238E27FC236}">
                <a16:creationId xmlns:a16="http://schemas.microsoft.com/office/drawing/2014/main" id="{09FEA8BF-4D66-D441-9573-84B3FE678C49}"/>
              </a:ext>
            </a:extLst>
          </p:cNvPr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0" name="pt25">
            <a:extLst>
              <a:ext uri="{FF2B5EF4-FFF2-40B4-BE49-F238E27FC236}">
                <a16:creationId xmlns:a16="http://schemas.microsoft.com/office/drawing/2014/main" id="{F38833DC-2753-CE49-BEC4-7C7533F3B550}"/>
              </a:ext>
            </a:extLst>
          </p:cNvPr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1" name="pt26">
            <a:extLst>
              <a:ext uri="{FF2B5EF4-FFF2-40B4-BE49-F238E27FC236}">
                <a16:creationId xmlns:a16="http://schemas.microsoft.com/office/drawing/2014/main" id="{3A677542-0A2B-1F45-A454-F232605441A6}"/>
              </a:ext>
            </a:extLst>
          </p:cNvPr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2" name="pt27">
            <a:extLst>
              <a:ext uri="{FF2B5EF4-FFF2-40B4-BE49-F238E27FC236}">
                <a16:creationId xmlns:a16="http://schemas.microsoft.com/office/drawing/2014/main" id="{04367A16-F426-094D-A520-4E2E1F746381}"/>
              </a:ext>
            </a:extLst>
          </p:cNvPr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3" name="pt28">
            <a:extLst>
              <a:ext uri="{FF2B5EF4-FFF2-40B4-BE49-F238E27FC236}">
                <a16:creationId xmlns:a16="http://schemas.microsoft.com/office/drawing/2014/main" id="{D5AB6C9C-29FA-EF46-8D51-E7B02AA7B462}"/>
              </a:ext>
            </a:extLst>
          </p:cNvPr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4" name="pt29">
            <a:extLst>
              <a:ext uri="{FF2B5EF4-FFF2-40B4-BE49-F238E27FC236}">
                <a16:creationId xmlns:a16="http://schemas.microsoft.com/office/drawing/2014/main" id="{E5A2DCC8-CD49-3A47-BAD1-4C7C6C7F321D}"/>
              </a:ext>
            </a:extLst>
          </p:cNvPr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5" name="pt30">
            <a:extLst>
              <a:ext uri="{FF2B5EF4-FFF2-40B4-BE49-F238E27FC236}">
                <a16:creationId xmlns:a16="http://schemas.microsoft.com/office/drawing/2014/main" id="{3AE30DF2-3AF6-6E4F-99FA-F4274DF4BB90}"/>
              </a:ext>
            </a:extLst>
          </p:cNvPr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6" name="pt31">
            <a:extLst>
              <a:ext uri="{FF2B5EF4-FFF2-40B4-BE49-F238E27FC236}">
                <a16:creationId xmlns:a16="http://schemas.microsoft.com/office/drawing/2014/main" id="{7CB83C76-5448-D747-B169-AEBAA5E5287F}"/>
              </a:ext>
            </a:extLst>
          </p:cNvPr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7" name="pt32">
            <a:extLst>
              <a:ext uri="{FF2B5EF4-FFF2-40B4-BE49-F238E27FC236}">
                <a16:creationId xmlns:a16="http://schemas.microsoft.com/office/drawing/2014/main" id="{1AABBE6C-3B17-714E-B01C-8D1B0124B08F}"/>
              </a:ext>
            </a:extLst>
          </p:cNvPr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8" name="pt33">
            <a:extLst>
              <a:ext uri="{FF2B5EF4-FFF2-40B4-BE49-F238E27FC236}">
                <a16:creationId xmlns:a16="http://schemas.microsoft.com/office/drawing/2014/main" id="{81147FE2-0163-3C40-AEC7-7E859ECD415F}"/>
              </a:ext>
            </a:extLst>
          </p:cNvPr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69" name="pt34">
            <a:extLst>
              <a:ext uri="{FF2B5EF4-FFF2-40B4-BE49-F238E27FC236}">
                <a16:creationId xmlns:a16="http://schemas.microsoft.com/office/drawing/2014/main" id="{953D2DAE-9D96-1D47-992C-8A96BB19420B}"/>
              </a:ext>
            </a:extLst>
          </p:cNvPr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0" name="pt35">
            <a:extLst>
              <a:ext uri="{FF2B5EF4-FFF2-40B4-BE49-F238E27FC236}">
                <a16:creationId xmlns:a16="http://schemas.microsoft.com/office/drawing/2014/main" id="{3D24D179-F9DA-3948-B627-34FEFD9AA3F1}"/>
              </a:ext>
            </a:extLst>
          </p:cNvPr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1" name="pt36">
            <a:extLst>
              <a:ext uri="{FF2B5EF4-FFF2-40B4-BE49-F238E27FC236}">
                <a16:creationId xmlns:a16="http://schemas.microsoft.com/office/drawing/2014/main" id="{239FC9DB-C604-3946-B131-37D7A6AA0AE6}"/>
              </a:ext>
            </a:extLst>
          </p:cNvPr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2" name="pt37">
            <a:extLst>
              <a:ext uri="{FF2B5EF4-FFF2-40B4-BE49-F238E27FC236}">
                <a16:creationId xmlns:a16="http://schemas.microsoft.com/office/drawing/2014/main" id="{1C2B184D-E934-9B48-A5C6-AA8AEC40DC63}"/>
              </a:ext>
            </a:extLst>
          </p:cNvPr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3" name="pt38">
            <a:extLst>
              <a:ext uri="{FF2B5EF4-FFF2-40B4-BE49-F238E27FC236}">
                <a16:creationId xmlns:a16="http://schemas.microsoft.com/office/drawing/2014/main" id="{1604A4F5-8BEF-2E47-994D-EBD396D12774}"/>
              </a:ext>
            </a:extLst>
          </p:cNvPr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4" name="pt39">
            <a:extLst>
              <a:ext uri="{FF2B5EF4-FFF2-40B4-BE49-F238E27FC236}">
                <a16:creationId xmlns:a16="http://schemas.microsoft.com/office/drawing/2014/main" id="{A6FBAFCB-9E95-4946-B565-C18FFDFED554}"/>
              </a:ext>
            </a:extLst>
          </p:cNvPr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5" name="pt40">
            <a:extLst>
              <a:ext uri="{FF2B5EF4-FFF2-40B4-BE49-F238E27FC236}">
                <a16:creationId xmlns:a16="http://schemas.microsoft.com/office/drawing/2014/main" id="{D0669924-6CAD-6E41-B46C-3F1B8C52CD9D}"/>
              </a:ext>
            </a:extLst>
          </p:cNvPr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6" name="pt41">
            <a:extLst>
              <a:ext uri="{FF2B5EF4-FFF2-40B4-BE49-F238E27FC236}">
                <a16:creationId xmlns:a16="http://schemas.microsoft.com/office/drawing/2014/main" id="{64BDF77F-C660-1A42-B2AE-A0C201986BD1}"/>
              </a:ext>
            </a:extLst>
          </p:cNvPr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7" name="pt42">
            <a:extLst>
              <a:ext uri="{FF2B5EF4-FFF2-40B4-BE49-F238E27FC236}">
                <a16:creationId xmlns:a16="http://schemas.microsoft.com/office/drawing/2014/main" id="{72DEDC3D-6C0B-8F42-A1ED-770616F8FAB6}"/>
              </a:ext>
            </a:extLst>
          </p:cNvPr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8" name="pt43">
            <a:extLst>
              <a:ext uri="{FF2B5EF4-FFF2-40B4-BE49-F238E27FC236}">
                <a16:creationId xmlns:a16="http://schemas.microsoft.com/office/drawing/2014/main" id="{F08C541C-80F8-084E-8659-26F34DB1FA65}"/>
              </a:ext>
            </a:extLst>
          </p:cNvPr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9" name="pt44">
            <a:extLst>
              <a:ext uri="{FF2B5EF4-FFF2-40B4-BE49-F238E27FC236}">
                <a16:creationId xmlns:a16="http://schemas.microsoft.com/office/drawing/2014/main" id="{CC913BB0-50FB-2649-929B-1E14237AC673}"/>
              </a:ext>
            </a:extLst>
          </p:cNvPr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0" name="pt45">
            <a:extLst>
              <a:ext uri="{FF2B5EF4-FFF2-40B4-BE49-F238E27FC236}">
                <a16:creationId xmlns:a16="http://schemas.microsoft.com/office/drawing/2014/main" id="{3C4AF196-38F8-974E-B49B-071A8CBE9CA7}"/>
              </a:ext>
            </a:extLst>
          </p:cNvPr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1" name="pt46">
            <a:extLst>
              <a:ext uri="{FF2B5EF4-FFF2-40B4-BE49-F238E27FC236}">
                <a16:creationId xmlns:a16="http://schemas.microsoft.com/office/drawing/2014/main" id="{2E50EC6E-E6B7-DA48-902F-0F404C2894C7}"/>
              </a:ext>
            </a:extLst>
          </p:cNvPr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2" name="pt47">
            <a:extLst>
              <a:ext uri="{FF2B5EF4-FFF2-40B4-BE49-F238E27FC236}">
                <a16:creationId xmlns:a16="http://schemas.microsoft.com/office/drawing/2014/main" id="{DAEE7610-9634-B243-9CE8-D8D0A9D94E96}"/>
              </a:ext>
            </a:extLst>
          </p:cNvPr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3" name="pt48">
            <a:extLst>
              <a:ext uri="{FF2B5EF4-FFF2-40B4-BE49-F238E27FC236}">
                <a16:creationId xmlns:a16="http://schemas.microsoft.com/office/drawing/2014/main" id="{0BF13FDD-52F3-074A-8DFC-18BF1779C1BF}"/>
              </a:ext>
            </a:extLst>
          </p:cNvPr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4" name="pt49">
            <a:extLst>
              <a:ext uri="{FF2B5EF4-FFF2-40B4-BE49-F238E27FC236}">
                <a16:creationId xmlns:a16="http://schemas.microsoft.com/office/drawing/2014/main" id="{D61E97E8-AB11-FF45-87CC-98DEA4CE53F1}"/>
              </a:ext>
            </a:extLst>
          </p:cNvPr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5" name="pt50">
            <a:extLst>
              <a:ext uri="{FF2B5EF4-FFF2-40B4-BE49-F238E27FC236}">
                <a16:creationId xmlns:a16="http://schemas.microsoft.com/office/drawing/2014/main" id="{01F62219-3BDA-404A-9E64-CCE9AE934A14}"/>
              </a:ext>
            </a:extLst>
          </p:cNvPr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6" name="pt51">
            <a:extLst>
              <a:ext uri="{FF2B5EF4-FFF2-40B4-BE49-F238E27FC236}">
                <a16:creationId xmlns:a16="http://schemas.microsoft.com/office/drawing/2014/main" id="{745F9ECD-E647-7848-8AB9-271E49DB3205}"/>
              </a:ext>
            </a:extLst>
          </p:cNvPr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7" name="pt52">
            <a:extLst>
              <a:ext uri="{FF2B5EF4-FFF2-40B4-BE49-F238E27FC236}">
                <a16:creationId xmlns:a16="http://schemas.microsoft.com/office/drawing/2014/main" id="{3E3C81CB-39C1-B843-8606-607E1E7AB8BE}"/>
              </a:ext>
            </a:extLst>
          </p:cNvPr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8" name="pt53">
            <a:extLst>
              <a:ext uri="{FF2B5EF4-FFF2-40B4-BE49-F238E27FC236}">
                <a16:creationId xmlns:a16="http://schemas.microsoft.com/office/drawing/2014/main" id="{3BDF9EC1-9617-F44A-83DF-EDC50E0AE385}"/>
              </a:ext>
            </a:extLst>
          </p:cNvPr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9" name="pt54">
            <a:extLst>
              <a:ext uri="{FF2B5EF4-FFF2-40B4-BE49-F238E27FC236}">
                <a16:creationId xmlns:a16="http://schemas.microsoft.com/office/drawing/2014/main" id="{E2DA2CA6-9F32-A349-B79C-29BA147A0012}"/>
              </a:ext>
            </a:extLst>
          </p:cNvPr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0" name="pt55">
            <a:extLst>
              <a:ext uri="{FF2B5EF4-FFF2-40B4-BE49-F238E27FC236}">
                <a16:creationId xmlns:a16="http://schemas.microsoft.com/office/drawing/2014/main" id="{F403AA4F-1539-C54C-A172-40BB28B1461D}"/>
              </a:ext>
            </a:extLst>
          </p:cNvPr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1" name="pt56">
            <a:extLst>
              <a:ext uri="{FF2B5EF4-FFF2-40B4-BE49-F238E27FC236}">
                <a16:creationId xmlns:a16="http://schemas.microsoft.com/office/drawing/2014/main" id="{9873F2D6-2F30-634F-AF39-CA1B99EAAEC1}"/>
              </a:ext>
            </a:extLst>
          </p:cNvPr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2" name="pt57">
            <a:extLst>
              <a:ext uri="{FF2B5EF4-FFF2-40B4-BE49-F238E27FC236}">
                <a16:creationId xmlns:a16="http://schemas.microsoft.com/office/drawing/2014/main" id="{1E17F903-52EF-E34E-9CFB-337D5777CE31}"/>
              </a:ext>
            </a:extLst>
          </p:cNvPr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3" name="pt58">
            <a:extLst>
              <a:ext uri="{FF2B5EF4-FFF2-40B4-BE49-F238E27FC236}">
                <a16:creationId xmlns:a16="http://schemas.microsoft.com/office/drawing/2014/main" id="{4A69E2DC-7EAB-884A-ADA1-F7E1846AE583}"/>
              </a:ext>
            </a:extLst>
          </p:cNvPr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4" name="pt59">
            <a:extLst>
              <a:ext uri="{FF2B5EF4-FFF2-40B4-BE49-F238E27FC236}">
                <a16:creationId xmlns:a16="http://schemas.microsoft.com/office/drawing/2014/main" id="{A5FA4F4D-68E1-9A43-A42E-56C3363156D4}"/>
              </a:ext>
            </a:extLst>
          </p:cNvPr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5" name="pt60">
            <a:extLst>
              <a:ext uri="{FF2B5EF4-FFF2-40B4-BE49-F238E27FC236}">
                <a16:creationId xmlns:a16="http://schemas.microsoft.com/office/drawing/2014/main" id="{9B6FA28B-8AA4-734D-B90E-2C6CA4330BDA}"/>
              </a:ext>
            </a:extLst>
          </p:cNvPr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6" name="pt61">
            <a:extLst>
              <a:ext uri="{FF2B5EF4-FFF2-40B4-BE49-F238E27FC236}">
                <a16:creationId xmlns:a16="http://schemas.microsoft.com/office/drawing/2014/main" id="{3454DDA3-ADC6-A44A-A4F8-BCE21681AC79}"/>
              </a:ext>
            </a:extLst>
          </p:cNvPr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7" name="pt62">
            <a:extLst>
              <a:ext uri="{FF2B5EF4-FFF2-40B4-BE49-F238E27FC236}">
                <a16:creationId xmlns:a16="http://schemas.microsoft.com/office/drawing/2014/main" id="{5814BBDA-F5A2-944E-83C9-A21EC89ABB8B}"/>
              </a:ext>
            </a:extLst>
          </p:cNvPr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8" name="pt63">
            <a:extLst>
              <a:ext uri="{FF2B5EF4-FFF2-40B4-BE49-F238E27FC236}">
                <a16:creationId xmlns:a16="http://schemas.microsoft.com/office/drawing/2014/main" id="{953511C9-DE7A-2A43-B67C-FAA2161B8B8B}"/>
              </a:ext>
            </a:extLst>
          </p:cNvPr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9" name="pt64">
            <a:extLst>
              <a:ext uri="{FF2B5EF4-FFF2-40B4-BE49-F238E27FC236}">
                <a16:creationId xmlns:a16="http://schemas.microsoft.com/office/drawing/2014/main" id="{31864058-9B3E-FB44-8477-EDC6EBFDE385}"/>
              </a:ext>
            </a:extLst>
          </p:cNvPr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0" name="pt65">
            <a:extLst>
              <a:ext uri="{FF2B5EF4-FFF2-40B4-BE49-F238E27FC236}">
                <a16:creationId xmlns:a16="http://schemas.microsoft.com/office/drawing/2014/main" id="{49B37192-636C-724F-91CA-ED055C634243}"/>
              </a:ext>
            </a:extLst>
          </p:cNvPr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1" name="pt66">
            <a:extLst>
              <a:ext uri="{FF2B5EF4-FFF2-40B4-BE49-F238E27FC236}">
                <a16:creationId xmlns:a16="http://schemas.microsoft.com/office/drawing/2014/main" id="{715726FF-12EB-FA4A-8F7F-D72F3BC52044}"/>
              </a:ext>
            </a:extLst>
          </p:cNvPr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2" name="pt67">
            <a:extLst>
              <a:ext uri="{FF2B5EF4-FFF2-40B4-BE49-F238E27FC236}">
                <a16:creationId xmlns:a16="http://schemas.microsoft.com/office/drawing/2014/main" id="{A9876F5B-18DD-3D46-96FF-B336E8B6B9C0}"/>
              </a:ext>
            </a:extLst>
          </p:cNvPr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3" name="pt68">
            <a:extLst>
              <a:ext uri="{FF2B5EF4-FFF2-40B4-BE49-F238E27FC236}">
                <a16:creationId xmlns:a16="http://schemas.microsoft.com/office/drawing/2014/main" id="{6E3A0E44-F24F-E447-8FE4-E93610EE6E06}"/>
              </a:ext>
            </a:extLst>
          </p:cNvPr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4" name="pt69">
            <a:extLst>
              <a:ext uri="{FF2B5EF4-FFF2-40B4-BE49-F238E27FC236}">
                <a16:creationId xmlns:a16="http://schemas.microsoft.com/office/drawing/2014/main" id="{403417E4-A862-3146-AC5F-ECBA44687CB9}"/>
              </a:ext>
            </a:extLst>
          </p:cNvPr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5" name="pt70">
            <a:extLst>
              <a:ext uri="{FF2B5EF4-FFF2-40B4-BE49-F238E27FC236}">
                <a16:creationId xmlns:a16="http://schemas.microsoft.com/office/drawing/2014/main" id="{8AC24B5E-2769-6F47-A48F-BFFCFE47EA53}"/>
              </a:ext>
            </a:extLst>
          </p:cNvPr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6" name="pt71">
            <a:extLst>
              <a:ext uri="{FF2B5EF4-FFF2-40B4-BE49-F238E27FC236}">
                <a16:creationId xmlns:a16="http://schemas.microsoft.com/office/drawing/2014/main" id="{310F412B-B2B9-5D4C-891B-E8BED6FCCC3C}"/>
              </a:ext>
            </a:extLst>
          </p:cNvPr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7" name="pt72">
            <a:extLst>
              <a:ext uri="{FF2B5EF4-FFF2-40B4-BE49-F238E27FC236}">
                <a16:creationId xmlns:a16="http://schemas.microsoft.com/office/drawing/2014/main" id="{92FDF666-2CF4-2C49-BE7A-3891C1837749}"/>
              </a:ext>
            </a:extLst>
          </p:cNvPr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8" name="pt73">
            <a:extLst>
              <a:ext uri="{FF2B5EF4-FFF2-40B4-BE49-F238E27FC236}">
                <a16:creationId xmlns:a16="http://schemas.microsoft.com/office/drawing/2014/main" id="{69217E4D-444C-0C4C-AF3D-8A4E2548672E}"/>
              </a:ext>
            </a:extLst>
          </p:cNvPr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9" name="pt74">
            <a:extLst>
              <a:ext uri="{FF2B5EF4-FFF2-40B4-BE49-F238E27FC236}">
                <a16:creationId xmlns:a16="http://schemas.microsoft.com/office/drawing/2014/main" id="{03C3BFC8-63EC-164B-92BB-FBFD8367684D}"/>
              </a:ext>
            </a:extLst>
          </p:cNvPr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0" name="pt75">
            <a:extLst>
              <a:ext uri="{FF2B5EF4-FFF2-40B4-BE49-F238E27FC236}">
                <a16:creationId xmlns:a16="http://schemas.microsoft.com/office/drawing/2014/main" id="{04C1A1ED-FF55-4846-9604-E91BB6D6C61D}"/>
              </a:ext>
            </a:extLst>
          </p:cNvPr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1" name="pt76">
            <a:extLst>
              <a:ext uri="{FF2B5EF4-FFF2-40B4-BE49-F238E27FC236}">
                <a16:creationId xmlns:a16="http://schemas.microsoft.com/office/drawing/2014/main" id="{2DF98BF1-648A-AF4D-9E95-31DDBE8D0703}"/>
              </a:ext>
            </a:extLst>
          </p:cNvPr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2" name="pt77">
            <a:extLst>
              <a:ext uri="{FF2B5EF4-FFF2-40B4-BE49-F238E27FC236}">
                <a16:creationId xmlns:a16="http://schemas.microsoft.com/office/drawing/2014/main" id="{7C2A0962-E918-7042-B84D-D94D67B95367}"/>
              </a:ext>
            </a:extLst>
          </p:cNvPr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3" name="pt78">
            <a:extLst>
              <a:ext uri="{FF2B5EF4-FFF2-40B4-BE49-F238E27FC236}">
                <a16:creationId xmlns:a16="http://schemas.microsoft.com/office/drawing/2014/main" id="{4738CDF0-8912-E64B-AAE4-8D0F3A2AEEAF}"/>
              </a:ext>
            </a:extLst>
          </p:cNvPr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4" name="pt79">
            <a:extLst>
              <a:ext uri="{FF2B5EF4-FFF2-40B4-BE49-F238E27FC236}">
                <a16:creationId xmlns:a16="http://schemas.microsoft.com/office/drawing/2014/main" id="{B3A9A36B-0C6D-EE40-86CB-0300409F7866}"/>
              </a:ext>
            </a:extLst>
          </p:cNvPr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5" name="pt80">
            <a:extLst>
              <a:ext uri="{FF2B5EF4-FFF2-40B4-BE49-F238E27FC236}">
                <a16:creationId xmlns:a16="http://schemas.microsoft.com/office/drawing/2014/main" id="{33B390C0-4C4A-A242-817B-C8901EB64A2D}"/>
              </a:ext>
            </a:extLst>
          </p:cNvPr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6" name="pt81">
            <a:extLst>
              <a:ext uri="{FF2B5EF4-FFF2-40B4-BE49-F238E27FC236}">
                <a16:creationId xmlns:a16="http://schemas.microsoft.com/office/drawing/2014/main" id="{FFAEC0C1-B41B-CA42-B903-4E777878C0E5}"/>
              </a:ext>
            </a:extLst>
          </p:cNvPr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7" name="pt82">
            <a:extLst>
              <a:ext uri="{FF2B5EF4-FFF2-40B4-BE49-F238E27FC236}">
                <a16:creationId xmlns:a16="http://schemas.microsoft.com/office/drawing/2014/main" id="{5D5DE117-B941-AA41-936A-D35AB40C9C32}"/>
              </a:ext>
            </a:extLst>
          </p:cNvPr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8" name="pt83">
            <a:extLst>
              <a:ext uri="{FF2B5EF4-FFF2-40B4-BE49-F238E27FC236}">
                <a16:creationId xmlns:a16="http://schemas.microsoft.com/office/drawing/2014/main" id="{D9C92F37-D9D1-5241-8C97-B0FA8824036C}"/>
              </a:ext>
            </a:extLst>
          </p:cNvPr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9" name="pt84">
            <a:extLst>
              <a:ext uri="{FF2B5EF4-FFF2-40B4-BE49-F238E27FC236}">
                <a16:creationId xmlns:a16="http://schemas.microsoft.com/office/drawing/2014/main" id="{FDA22741-B4BD-7B41-9165-85A1986BEF09}"/>
              </a:ext>
            </a:extLst>
          </p:cNvPr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0" name="pt85">
            <a:extLst>
              <a:ext uri="{FF2B5EF4-FFF2-40B4-BE49-F238E27FC236}">
                <a16:creationId xmlns:a16="http://schemas.microsoft.com/office/drawing/2014/main" id="{4F442004-A0C0-5B4E-97F3-CD9739AD04DB}"/>
              </a:ext>
            </a:extLst>
          </p:cNvPr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1" name="pt86">
            <a:extLst>
              <a:ext uri="{FF2B5EF4-FFF2-40B4-BE49-F238E27FC236}">
                <a16:creationId xmlns:a16="http://schemas.microsoft.com/office/drawing/2014/main" id="{72335420-ED77-EE4B-A06E-04DF375535CF}"/>
              </a:ext>
            </a:extLst>
          </p:cNvPr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2" name="pt87">
            <a:extLst>
              <a:ext uri="{FF2B5EF4-FFF2-40B4-BE49-F238E27FC236}">
                <a16:creationId xmlns:a16="http://schemas.microsoft.com/office/drawing/2014/main" id="{BC4685F4-2B88-4C42-95C8-0F8DB7138130}"/>
              </a:ext>
            </a:extLst>
          </p:cNvPr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3" name="pt88">
            <a:extLst>
              <a:ext uri="{FF2B5EF4-FFF2-40B4-BE49-F238E27FC236}">
                <a16:creationId xmlns:a16="http://schemas.microsoft.com/office/drawing/2014/main" id="{6B3B054F-8DC0-164F-B8F2-43F7E6BE6100}"/>
              </a:ext>
            </a:extLst>
          </p:cNvPr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4" name="pt89">
            <a:extLst>
              <a:ext uri="{FF2B5EF4-FFF2-40B4-BE49-F238E27FC236}">
                <a16:creationId xmlns:a16="http://schemas.microsoft.com/office/drawing/2014/main" id="{E320F137-A806-DA40-9798-FA22BB8C2A63}"/>
              </a:ext>
            </a:extLst>
          </p:cNvPr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5" name="pt90">
            <a:extLst>
              <a:ext uri="{FF2B5EF4-FFF2-40B4-BE49-F238E27FC236}">
                <a16:creationId xmlns:a16="http://schemas.microsoft.com/office/drawing/2014/main" id="{237A1A70-C986-7E48-9F59-19C1F0F5333E}"/>
              </a:ext>
            </a:extLst>
          </p:cNvPr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6" name="pt91">
            <a:extLst>
              <a:ext uri="{FF2B5EF4-FFF2-40B4-BE49-F238E27FC236}">
                <a16:creationId xmlns:a16="http://schemas.microsoft.com/office/drawing/2014/main" id="{C621AEA4-BFC0-0942-965D-257C3B69B103}"/>
              </a:ext>
            </a:extLst>
          </p:cNvPr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7" name="pt92">
            <a:extLst>
              <a:ext uri="{FF2B5EF4-FFF2-40B4-BE49-F238E27FC236}">
                <a16:creationId xmlns:a16="http://schemas.microsoft.com/office/drawing/2014/main" id="{A1A0ECDA-08CB-CB4C-82FF-D0ABA06B8D7C}"/>
              </a:ext>
            </a:extLst>
          </p:cNvPr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8" name="pt93">
            <a:extLst>
              <a:ext uri="{FF2B5EF4-FFF2-40B4-BE49-F238E27FC236}">
                <a16:creationId xmlns:a16="http://schemas.microsoft.com/office/drawing/2014/main" id="{4810F0A0-E196-FF49-BF93-F93CC3D0F9E6}"/>
              </a:ext>
            </a:extLst>
          </p:cNvPr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9" name="pt94">
            <a:extLst>
              <a:ext uri="{FF2B5EF4-FFF2-40B4-BE49-F238E27FC236}">
                <a16:creationId xmlns:a16="http://schemas.microsoft.com/office/drawing/2014/main" id="{53E0C1A7-1D1E-7847-8B25-29CBA6D94C57}"/>
              </a:ext>
            </a:extLst>
          </p:cNvPr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0" name="pt95">
            <a:extLst>
              <a:ext uri="{FF2B5EF4-FFF2-40B4-BE49-F238E27FC236}">
                <a16:creationId xmlns:a16="http://schemas.microsoft.com/office/drawing/2014/main" id="{4CED63F1-C69A-9E41-B39A-4CA5464B5DB6}"/>
              </a:ext>
            </a:extLst>
          </p:cNvPr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1" name="pt96">
            <a:extLst>
              <a:ext uri="{FF2B5EF4-FFF2-40B4-BE49-F238E27FC236}">
                <a16:creationId xmlns:a16="http://schemas.microsoft.com/office/drawing/2014/main" id="{3BCE8877-EDBC-5E41-A911-2FC944588C2E}"/>
              </a:ext>
            </a:extLst>
          </p:cNvPr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2" name="pt97">
            <a:extLst>
              <a:ext uri="{FF2B5EF4-FFF2-40B4-BE49-F238E27FC236}">
                <a16:creationId xmlns:a16="http://schemas.microsoft.com/office/drawing/2014/main" id="{B85F16E7-7939-054D-9480-F851A3850662}"/>
              </a:ext>
            </a:extLst>
          </p:cNvPr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3" name="pt98">
            <a:extLst>
              <a:ext uri="{FF2B5EF4-FFF2-40B4-BE49-F238E27FC236}">
                <a16:creationId xmlns:a16="http://schemas.microsoft.com/office/drawing/2014/main" id="{70519E79-2450-444A-86A7-F14DCC98D42D}"/>
              </a:ext>
            </a:extLst>
          </p:cNvPr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4" name="pt99">
            <a:extLst>
              <a:ext uri="{FF2B5EF4-FFF2-40B4-BE49-F238E27FC236}">
                <a16:creationId xmlns:a16="http://schemas.microsoft.com/office/drawing/2014/main" id="{25320DA3-DF70-C34E-B4DB-999E0A43017C}"/>
              </a:ext>
            </a:extLst>
          </p:cNvPr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5" name="pt100">
            <a:extLst>
              <a:ext uri="{FF2B5EF4-FFF2-40B4-BE49-F238E27FC236}">
                <a16:creationId xmlns:a16="http://schemas.microsoft.com/office/drawing/2014/main" id="{29BC656F-4320-CF49-8C5B-141A91BABC96}"/>
              </a:ext>
            </a:extLst>
          </p:cNvPr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6" name="pt101">
            <a:extLst>
              <a:ext uri="{FF2B5EF4-FFF2-40B4-BE49-F238E27FC236}">
                <a16:creationId xmlns:a16="http://schemas.microsoft.com/office/drawing/2014/main" id="{3486567E-A6EE-E647-A72B-42EDDF208586}"/>
              </a:ext>
            </a:extLst>
          </p:cNvPr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7" name="pt102">
            <a:extLst>
              <a:ext uri="{FF2B5EF4-FFF2-40B4-BE49-F238E27FC236}">
                <a16:creationId xmlns:a16="http://schemas.microsoft.com/office/drawing/2014/main" id="{C0CA7D2E-6C28-D445-BE4D-06BF3B37CB9B}"/>
              </a:ext>
            </a:extLst>
          </p:cNvPr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8" name="pt103">
            <a:extLst>
              <a:ext uri="{FF2B5EF4-FFF2-40B4-BE49-F238E27FC236}">
                <a16:creationId xmlns:a16="http://schemas.microsoft.com/office/drawing/2014/main" id="{777AB7BC-DE84-A146-AAF5-2FDBFFCD3241}"/>
              </a:ext>
            </a:extLst>
          </p:cNvPr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9" name="pt104">
            <a:extLst>
              <a:ext uri="{FF2B5EF4-FFF2-40B4-BE49-F238E27FC236}">
                <a16:creationId xmlns:a16="http://schemas.microsoft.com/office/drawing/2014/main" id="{0E19CF64-1767-CE49-9FA9-341016B6AF9F}"/>
              </a:ext>
            </a:extLst>
          </p:cNvPr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0" name="pt105">
            <a:extLst>
              <a:ext uri="{FF2B5EF4-FFF2-40B4-BE49-F238E27FC236}">
                <a16:creationId xmlns:a16="http://schemas.microsoft.com/office/drawing/2014/main" id="{65A8BB69-6847-A747-8018-CE776AABC5CC}"/>
              </a:ext>
            </a:extLst>
          </p:cNvPr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1" name="pt106">
            <a:extLst>
              <a:ext uri="{FF2B5EF4-FFF2-40B4-BE49-F238E27FC236}">
                <a16:creationId xmlns:a16="http://schemas.microsoft.com/office/drawing/2014/main" id="{AA3C6C87-D169-A94A-B53C-9D7310ED785B}"/>
              </a:ext>
            </a:extLst>
          </p:cNvPr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2" name="pt107">
            <a:extLst>
              <a:ext uri="{FF2B5EF4-FFF2-40B4-BE49-F238E27FC236}">
                <a16:creationId xmlns:a16="http://schemas.microsoft.com/office/drawing/2014/main" id="{7829584F-C86F-C948-9CB0-771E1B989E5D}"/>
              </a:ext>
            </a:extLst>
          </p:cNvPr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3" name="pt108">
            <a:extLst>
              <a:ext uri="{FF2B5EF4-FFF2-40B4-BE49-F238E27FC236}">
                <a16:creationId xmlns:a16="http://schemas.microsoft.com/office/drawing/2014/main" id="{AB02194A-227C-E140-88B9-C96EF080425C}"/>
              </a:ext>
            </a:extLst>
          </p:cNvPr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4" name="pt109">
            <a:extLst>
              <a:ext uri="{FF2B5EF4-FFF2-40B4-BE49-F238E27FC236}">
                <a16:creationId xmlns:a16="http://schemas.microsoft.com/office/drawing/2014/main" id="{C3202311-3606-D14C-80F6-37804C5EB8AD}"/>
              </a:ext>
            </a:extLst>
          </p:cNvPr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5" name="pt110">
            <a:extLst>
              <a:ext uri="{FF2B5EF4-FFF2-40B4-BE49-F238E27FC236}">
                <a16:creationId xmlns:a16="http://schemas.microsoft.com/office/drawing/2014/main" id="{C91328DE-DE80-D848-B959-11F38A2DB1B7}"/>
              </a:ext>
            </a:extLst>
          </p:cNvPr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6" name="pt111">
            <a:extLst>
              <a:ext uri="{FF2B5EF4-FFF2-40B4-BE49-F238E27FC236}">
                <a16:creationId xmlns:a16="http://schemas.microsoft.com/office/drawing/2014/main" id="{EB170C72-7140-4040-8E75-EA1C9C9E53FF}"/>
              </a:ext>
            </a:extLst>
          </p:cNvPr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7" name="pt112">
            <a:extLst>
              <a:ext uri="{FF2B5EF4-FFF2-40B4-BE49-F238E27FC236}">
                <a16:creationId xmlns:a16="http://schemas.microsoft.com/office/drawing/2014/main" id="{67D83E6F-7EEE-1C4F-989D-E4EDB52700F9}"/>
              </a:ext>
            </a:extLst>
          </p:cNvPr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8" name="pt113">
            <a:extLst>
              <a:ext uri="{FF2B5EF4-FFF2-40B4-BE49-F238E27FC236}">
                <a16:creationId xmlns:a16="http://schemas.microsoft.com/office/drawing/2014/main" id="{668D675A-ADB7-FD4C-BB59-309EBE4D7B92}"/>
              </a:ext>
            </a:extLst>
          </p:cNvPr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9" name="pt114">
            <a:extLst>
              <a:ext uri="{FF2B5EF4-FFF2-40B4-BE49-F238E27FC236}">
                <a16:creationId xmlns:a16="http://schemas.microsoft.com/office/drawing/2014/main" id="{D21CFF49-4BA6-4A4A-ADD2-0DB1152078CB}"/>
              </a:ext>
            </a:extLst>
          </p:cNvPr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0" name="pt115">
            <a:extLst>
              <a:ext uri="{FF2B5EF4-FFF2-40B4-BE49-F238E27FC236}">
                <a16:creationId xmlns:a16="http://schemas.microsoft.com/office/drawing/2014/main" id="{81A584B8-BDA8-3144-8B0B-72453D413E1C}"/>
              </a:ext>
            </a:extLst>
          </p:cNvPr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1" name="pt116">
            <a:extLst>
              <a:ext uri="{FF2B5EF4-FFF2-40B4-BE49-F238E27FC236}">
                <a16:creationId xmlns:a16="http://schemas.microsoft.com/office/drawing/2014/main" id="{98C54AE4-7F50-D24B-B6C1-DA1819CBA5BC}"/>
              </a:ext>
            </a:extLst>
          </p:cNvPr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2436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16"/>
          <p:cNvSpPr/>
          <p:nvPr/>
        </p:nvSpPr>
        <p:spPr>
          <a:xfrm>
            <a:off x="2066406" y="4189716"/>
            <a:ext cx="5673355" cy="1468612"/>
          </a:xfrm>
          <a:custGeom>
            <a:avLst/>
            <a:gdLst/>
            <a:ahLst/>
            <a:cxnLst/>
            <a:rect l="0" t="0" r="0" b="0"/>
            <a:pathLst>
              <a:path w="5673355" h="1468612">
                <a:moveTo>
                  <a:pt x="0" y="1447325"/>
                </a:moveTo>
                <a:lnTo>
                  <a:pt x="56733" y="1439721"/>
                </a:lnTo>
                <a:lnTo>
                  <a:pt x="113467" y="1431179"/>
                </a:lnTo>
                <a:lnTo>
                  <a:pt x="170200" y="1421617"/>
                </a:lnTo>
                <a:lnTo>
                  <a:pt x="226934" y="1410948"/>
                </a:lnTo>
                <a:lnTo>
                  <a:pt x="283667" y="1399086"/>
                </a:lnTo>
                <a:lnTo>
                  <a:pt x="340401" y="1385942"/>
                </a:lnTo>
                <a:lnTo>
                  <a:pt x="397134" y="1371428"/>
                </a:lnTo>
                <a:lnTo>
                  <a:pt x="453868" y="1355457"/>
                </a:lnTo>
                <a:lnTo>
                  <a:pt x="510602" y="1337945"/>
                </a:lnTo>
                <a:lnTo>
                  <a:pt x="567335" y="1318811"/>
                </a:lnTo>
                <a:lnTo>
                  <a:pt x="624069" y="1297979"/>
                </a:lnTo>
                <a:lnTo>
                  <a:pt x="680802" y="1275381"/>
                </a:lnTo>
                <a:lnTo>
                  <a:pt x="737536" y="1250957"/>
                </a:lnTo>
                <a:lnTo>
                  <a:pt x="794269" y="1224656"/>
                </a:lnTo>
                <a:lnTo>
                  <a:pt x="851003" y="1196441"/>
                </a:lnTo>
                <a:lnTo>
                  <a:pt x="907736" y="1166287"/>
                </a:lnTo>
                <a:lnTo>
                  <a:pt x="964470" y="1134185"/>
                </a:lnTo>
                <a:lnTo>
                  <a:pt x="1021204" y="1100142"/>
                </a:lnTo>
                <a:lnTo>
                  <a:pt x="1077937" y="1064184"/>
                </a:lnTo>
                <a:lnTo>
                  <a:pt x="1134671" y="1026357"/>
                </a:lnTo>
                <a:lnTo>
                  <a:pt x="1191404" y="986729"/>
                </a:lnTo>
                <a:lnTo>
                  <a:pt x="1248138" y="945388"/>
                </a:lnTo>
                <a:lnTo>
                  <a:pt x="1304871" y="902447"/>
                </a:lnTo>
                <a:lnTo>
                  <a:pt x="1361605" y="858041"/>
                </a:lnTo>
                <a:lnTo>
                  <a:pt x="1418338" y="812329"/>
                </a:lnTo>
                <a:lnTo>
                  <a:pt x="1475072" y="765493"/>
                </a:lnTo>
                <a:lnTo>
                  <a:pt x="1531806" y="717740"/>
                </a:lnTo>
                <a:lnTo>
                  <a:pt x="1588539" y="669297"/>
                </a:lnTo>
                <a:lnTo>
                  <a:pt x="1645273" y="620410"/>
                </a:lnTo>
                <a:lnTo>
                  <a:pt x="1702006" y="571348"/>
                </a:lnTo>
                <a:lnTo>
                  <a:pt x="1758740" y="522394"/>
                </a:lnTo>
                <a:lnTo>
                  <a:pt x="1815473" y="473847"/>
                </a:lnTo>
                <a:lnTo>
                  <a:pt x="1872207" y="426017"/>
                </a:lnTo>
                <a:lnTo>
                  <a:pt x="1928940" y="379221"/>
                </a:lnTo>
                <a:lnTo>
                  <a:pt x="1985674" y="333784"/>
                </a:lnTo>
                <a:lnTo>
                  <a:pt x="2042408" y="290031"/>
                </a:lnTo>
                <a:lnTo>
                  <a:pt x="2099141" y="248285"/>
                </a:lnTo>
                <a:lnTo>
                  <a:pt x="2155875" y="208861"/>
                </a:lnTo>
                <a:lnTo>
                  <a:pt x="2212608" y="172068"/>
                </a:lnTo>
                <a:lnTo>
                  <a:pt x="2269342" y="138197"/>
                </a:lnTo>
                <a:lnTo>
                  <a:pt x="2326075" y="107522"/>
                </a:lnTo>
                <a:lnTo>
                  <a:pt x="2382809" y="80297"/>
                </a:lnTo>
                <a:lnTo>
                  <a:pt x="2439542" y="56748"/>
                </a:lnTo>
                <a:lnTo>
                  <a:pt x="2496276" y="37076"/>
                </a:lnTo>
                <a:lnTo>
                  <a:pt x="2553010" y="21448"/>
                </a:lnTo>
                <a:lnTo>
                  <a:pt x="2609743" y="9999"/>
                </a:lnTo>
                <a:lnTo>
                  <a:pt x="2666477" y="2829"/>
                </a:lnTo>
                <a:lnTo>
                  <a:pt x="2723210" y="0"/>
                </a:lnTo>
                <a:lnTo>
                  <a:pt x="2779944" y="1536"/>
                </a:lnTo>
                <a:lnTo>
                  <a:pt x="2836677" y="7425"/>
                </a:lnTo>
                <a:lnTo>
                  <a:pt x="2893411" y="17615"/>
                </a:lnTo>
                <a:lnTo>
                  <a:pt x="2950144" y="32017"/>
                </a:lnTo>
                <a:lnTo>
                  <a:pt x="3006878" y="50507"/>
                </a:lnTo>
                <a:lnTo>
                  <a:pt x="3063612" y="72926"/>
                </a:lnTo>
                <a:lnTo>
                  <a:pt x="3120345" y="99085"/>
                </a:lnTo>
                <a:lnTo>
                  <a:pt x="3177079" y="128763"/>
                </a:lnTo>
                <a:lnTo>
                  <a:pt x="3233812" y="161715"/>
                </a:lnTo>
                <a:lnTo>
                  <a:pt x="3290546" y="197672"/>
                </a:lnTo>
                <a:lnTo>
                  <a:pt x="3347279" y="236347"/>
                </a:lnTo>
                <a:lnTo>
                  <a:pt x="3404013" y="277438"/>
                </a:lnTo>
                <a:lnTo>
                  <a:pt x="3460746" y="320630"/>
                </a:lnTo>
                <a:lnTo>
                  <a:pt x="3517480" y="365602"/>
                </a:lnTo>
                <a:lnTo>
                  <a:pt x="3574214" y="412029"/>
                </a:lnTo>
                <a:lnTo>
                  <a:pt x="3630947" y="459586"/>
                </a:lnTo>
                <a:lnTo>
                  <a:pt x="3687681" y="507954"/>
                </a:lnTo>
                <a:lnTo>
                  <a:pt x="3744414" y="556819"/>
                </a:lnTo>
                <a:lnTo>
                  <a:pt x="3801148" y="605879"/>
                </a:lnTo>
                <a:lnTo>
                  <a:pt x="3857881" y="654846"/>
                </a:lnTo>
                <a:lnTo>
                  <a:pt x="3914615" y="703448"/>
                </a:lnTo>
                <a:lnTo>
                  <a:pt x="3971348" y="751430"/>
                </a:lnTo>
                <a:lnTo>
                  <a:pt x="4028082" y="798560"/>
                </a:lnTo>
                <a:lnTo>
                  <a:pt x="4084816" y="844625"/>
                </a:lnTo>
                <a:lnTo>
                  <a:pt x="4141549" y="889435"/>
                </a:lnTo>
                <a:lnTo>
                  <a:pt x="4198283" y="932826"/>
                </a:lnTo>
                <a:lnTo>
                  <a:pt x="4255016" y="974653"/>
                </a:lnTo>
                <a:lnTo>
                  <a:pt x="4311750" y="1014799"/>
                </a:lnTo>
                <a:lnTo>
                  <a:pt x="4368483" y="1053168"/>
                </a:lnTo>
                <a:lnTo>
                  <a:pt x="4425217" y="1089685"/>
                </a:lnTo>
                <a:lnTo>
                  <a:pt x="4481950" y="1124299"/>
                </a:lnTo>
                <a:lnTo>
                  <a:pt x="4538684" y="1156979"/>
                </a:lnTo>
                <a:lnTo>
                  <a:pt x="4595418" y="1187710"/>
                </a:lnTo>
                <a:lnTo>
                  <a:pt x="4652151" y="1216497"/>
                </a:lnTo>
                <a:lnTo>
                  <a:pt x="4708885" y="1243362"/>
                </a:lnTo>
                <a:lnTo>
                  <a:pt x="4765618" y="1268337"/>
                </a:lnTo>
                <a:lnTo>
                  <a:pt x="4822352" y="1291470"/>
                </a:lnTo>
                <a:lnTo>
                  <a:pt x="4879085" y="1312819"/>
                </a:lnTo>
                <a:lnTo>
                  <a:pt x="4935819" y="1332448"/>
                </a:lnTo>
                <a:lnTo>
                  <a:pt x="4992552" y="1350433"/>
                </a:lnTo>
                <a:lnTo>
                  <a:pt x="5049286" y="1366852"/>
                </a:lnTo>
                <a:lnTo>
                  <a:pt x="5106020" y="1381789"/>
                </a:lnTo>
                <a:lnTo>
                  <a:pt x="5162753" y="1395329"/>
                </a:lnTo>
                <a:lnTo>
                  <a:pt x="5219487" y="1407562"/>
                </a:lnTo>
                <a:lnTo>
                  <a:pt x="5276220" y="1418575"/>
                </a:lnTo>
                <a:lnTo>
                  <a:pt x="5332954" y="1428456"/>
                </a:lnTo>
                <a:lnTo>
                  <a:pt x="5389687" y="1437291"/>
                </a:lnTo>
                <a:lnTo>
                  <a:pt x="5446421" y="1445165"/>
                </a:lnTo>
                <a:lnTo>
                  <a:pt x="5503154" y="1452158"/>
                </a:lnTo>
                <a:lnTo>
                  <a:pt x="5559888" y="1458348"/>
                </a:lnTo>
                <a:lnTo>
                  <a:pt x="5616622" y="1463810"/>
                </a:lnTo>
                <a:lnTo>
                  <a:pt x="5673355" y="1468612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C74EF953-5D63-E64A-BB49-E26A73DB6B9C}"/>
              </a:ext>
            </a:extLst>
          </p:cNvPr>
          <p:cNvSpPr txBox="1"/>
          <p:nvPr/>
        </p:nvSpPr>
        <p:spPr>
          <a:xfrm>
            <a:off x="1526711" y="471847"/>
            <a:ext cx="496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59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Нормальное распределение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12387A72-0929-E647-AE2E-40AC789C4BE9}"/>
              </a:ext>
            </a:extLst>
          </p:cNvPr>
          <p:cNvSpPr txBox="1"/>
          <p:nvPr/>
        </p:nvSpPr>
        <p:spPr>
          <a:xfrm>
            <a:off x="6104212" y="2473744"/>
            <a:ext cx="2430602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b="1" dirty="0">
                <a:solidFill>
                  <a:srgbClr val="1E90FF"/>
                </a:solidFill>
              </a:rPr>
              <a:t>Полезные характеристики: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1E90FF"/>
                </a:solidFill>
              </a:rPr>
              <a:t>среднее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1E90FF"/>
                </a:solidFill>
              </a:rPr>
              <a:t>стандартное отклонение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rgbClr val="1E90FF"/>
                </a:solidFill>
              </a:rPr>
              <a:t>доверительный интервал</a:t>
            </a:r>
          </a:p>
          <a:p>
            <a:endParaRPr lang="ru-RU" sz="1400" dirty="0">
              <a:solidFill>
                <a:srgbClr val="1E90FF"/>
              </a:solidFill>
            </a:endParaRPr>
          </a:p>
          <a:p>
            <a:r>
              <a:rPr lang="ru-RU" sz="1400" dirty="0">
                <a:solidFill>
                  <a:srgbClr val="1E90FF"/>
                </a:solidFill>
              </a:rPr>
              <a:t>Можно использовать </a:t>
            </a:r>
          </a:p>
          <a:p>
            <a:r>
              <a:rPr lang="ru-RU" sz="1400" dirty="0">
                <a:solidFill>
                  <a:srgbClr val="1E90FF"/>
                </a:solidFill>
              </a:rPr>
              <a:t>параметрические методы</a:t>
            </a:r>
          </a:p>
        </p:txBody>
      </p:sp>
    </p:spTree>
    <p:extLst>
      <p:ext uri="{BB962C8B-B14F-4D97-AF65-F5344CB8AC3E}">
        <p14:creationId xmlns:p14="http://schemas.microsoft.com/office/powerpoint/2010/main" val="382726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g15"/>
          <p:cNvSpPr/>
          <p:nvPr/>
        </p:nvSpPr>
        <p:spPr>
          <a:xfrm>
            <a:off x="3747401" y="4189745"/>
            <a:ext cx="2101242" cy="1592211"/>
          </a:xfrm>
          <a:custGeom>
            <a:avLst/>
            <a:gdLst/>
            <a:ahLst/>
            <a:cxnLst/>
            <a:rect l="0" t="0" r="0" b="0"/>
            <a:pathLst>
              <a:path w="2101242" h="1592211">
                <a:moveTo>
                  <a:pt x="0" y="589494"/>
                </a:moveTo>
                <a:lnTo>
                  <a:pt x="21224" y="571136"/>
                </a:lnTo>
                <a:lnTo>
                  <a:pt x="42449" y="552794"/>
                </a:lnTo>
                <a:lnTo>
                  <a:pt x="63674" y="534482"/>
                </a:lnTo>
                <a:lnTo>
                  <a:pt x="84898" y="516217"/>
                </a:lnTo>
                <a:lnTo>
                  <a:pt x="106123" y="498013"/>
                </a:lnTo>
                <a:lnTo>
                  <a:pt x="127348" y="479888"/>
                </a:lnTo>
                <a:lnTo>
                  <a:pt x="148572" y="461858"/>
                </a:lnTo>
                <a:lnTo>
                  <a:pt x="169797" y="443939"/>
                </a:lnTo>
                <a:lnTo>
                  <a:pt x="191022" y="426148"/>
                </a:lnTo>
                <a:lnTo>
                  <a:pt x="212246" y="408501"/>
                </a:lnTo>
                <a:lnTo>
                  <a:pt x="233471" y="391016"/>
                </a:lnTo>
                <a:lnTo>
                  <a:pt x="254696" y="373709"/>
                </a:lnTo>
                <a:lnTo>
                  <a:pt x="275920" y="356598"/>
                </a:lnTo>
                <a:lnTo>
                  <a:pt x="297145" y="339700"/>
                </a:lnTo>
                <a:lnTo>
                  <a:pt x="318370" y="323031"/>
                </a:lnTo>
                <a:lnTo>
                  <a:pt x="339594" y="306609"/>
                </a:lnTo>
                <a:lnTo>
                  <a:pt x="360819" y="290451"/>
                </a:lnTo>
                <a:lnTo>
                  <a:pt x="382044" y="274573"/>
                </a:lnTo>
                <a:lnTo>
                  <a:pt x="403268" y="258992"/>
                </a:lnTo>
                <a:lnTo>
                  <a:pt x="424493" y="243725"/>
                </a:lnTo>
                <a:lnTo>
                  <a:pt x="445718" y="228788"/>
                </a:lnTo>
                <a:lnTo>
                  <a:pt x="466942" y="214198"/>
                </a:lnTo>
                <a:lnTo>
                  <a:pt x="488167" y="199969"/>
                </a:lnTo>
                <a:lnTo>
                  <a:pt x="509392" y="186119"/>
                </a:lnTo>
                <a:lnTo>
                  <a:pt x="530616" y="172662"/>
                </a:lnTo>
                <a:lnTo>
                  <a:pt x="551841" y="159614"/>
                </a:lnTo>
                <a:lnTo>
                  <a:pt x="573066" y="146988"/>
                </a:lnTo>
                <a:lnTo>
                  <a:pt x="594290" y="134801"/>
                </a:lnTo>
                <a:lnTo>
                  <a:pt x="615515" y="123064"/>
                </a:lnTo>
                <a:lnTo>
                  <a:pt x="636740" y="111793"/>
                </a:lnTo>
                <a:lnTo>
                  <a:pt x="657964" y="101000"/>
                </a:lnTo>
                <a:lnTo>
                  <a:pt x="679189" y="90697"/>
                </a:lnTo>
                <a:lnTo>
                  <a:pt x="700414" y="80897"/>
                </a:lnTo>
                <a:lnTo>
                  <a:pt x="721638" y="71611"/>
                </a:lnTo>
                <a:lnTo>
                  <a:pt x="742863" y="62850"/>
                </a:lnTo>
                <a:lnTo>
                  <a:pt x="764088" y="54625"/>
                </a:lnTo>
                <a:lnTo>
                  <a:pt x="785312" y="46945"/>
                </a:lnTo>
                <a:lnTo>
                  <a:pt x="806537" y="39819"/>
                </a:lnTo>
                <a:lnTo>
                  <a:pt x="827762" y="33257"/>
                </a:lnTo>
                <a:lnTo>
                  <a:pt x="848987" y="27266"/>
                </a:lnTo>
                <a:lnTo>
                  <a:pt x="870211" y="21852"/>
                </a:lnTo>
                <a:lnTo>
                  <a:pt x="891436" y="17024"/>
                </a:lnTo>
                <a:lnTo>
                  <a:pt x="912661" y="12786"/>
                </a:lnTo>
                <a:lnTo>
                  <a:pt x="933885" y="9144"/>
                </a:lnTo>
                <a:lnTo>
                  <a:pt x="955110" y="6102"/>
                </a:lnTo>
                <a:lnTo>
                  <a:pt x="976335" y="3664"/>
                </a:lnTo>
                <a:lnTo>
                  <a:pt x="997559" y="1833"/>
                </a:lnTo>
                <a:lnTo>
                  <a:pt x="1018784" y="611"/>
                </a:lnTo>
                <a:lnTo>
                  <a:pt x="1040009" y="0"/>
                </a:lnTo>
                <a:lnTo>
                  <a:pt x="1061233" y="0"/>
                </a:lnTo>
                <a:lnTo>
                  <a:pt x="1082458" y="611"/>
                </a:lnTo>
                <a:lnTo>
                  <a:pt x="1103683" y="1833"/>
                </a:lnTo>
                <a:lnTo>
                  <a:pt x="1124907" y="3664"/>
                </a:lnTo>
                <a:lnTo>
                  <a:pt x="1146132" y="6102"/>
                </a:lnTo>
                <a:lnTo>
                  <a:pt x="1167357" y="9144"/>
                </a:lnTo>
                <a:lnTo>
                  <a:pt x="1188581" y="12786"/>
                </a:lnTo>
                <a:lnTo>
                  <a:pt x="1209806" y="17024"/>
                </a:lnTo>
                <a:lnTo>
                  <a:pt x="1231031" y="21852"/>
                </a:lnTo>
                <a:lnTo>
                  <a:pt x="1252255" y="27266"/>
                </a:lnTo>
                <a:lnTo>
                  <a:pt x="1273480" y="33257"/>
                </a:lnTo>
                <a:lnTo>
                  <a:pt x="1294705" y="39819"/>
                </a:lnTo>
                <a:lnTo>
                  <a:pt x="1315929" y="46945"/>
                </a:lnTo>
                <a:lnTo>
                  <a:pt x="1337154" y="54625"/>
                </a:lnTo>
                <a:lnTo>
                  <a:pt x="1358379" y="62850"/>
                </a:lnTo>
                <a:lnTo>
                  <a:pt x="1379603" y="71611"/>
                </a:lnTo>
                <a:lnTo>
                  <a:pt x="1400828" y="80897"/>
                </a:lnTo>
                <a:lnTo>
                  <a:pt x="1422053" y="90697"/>
                </a:lnTo>
                <a:lnTo>
                  <a:pt x="1443277" y="101000"/>
                </a:lnTo>
                <a:lnTo>
                  <a:pt x="1464502" y="111793"/>
                </a:lnTo>
                <a:lnTo>
                  <a:pt x="1485727" y="123064"/>
                </a:lnTo>
                <a:lnTo>
                  <a:pt x="1506951" y="134801"/>
                </a:lnTo>
                <a:lnTo>
                  <a:pt x="1528176" y="146988"/>
                </a:lnTo>
                <a:lnTo>
                  <a:pt x="1549401" y="159614"/>
                </a:lnTo>
                <a:lnTo>
                  <a:pt x="1570625" y="172662"/>
                </a:lnTo>
                <a:lnTo>
                  <a:pt x="1591850" y="186119"/>
                </a:lnTo>
                <a:lnTo>
                  <a:pt x="1613075" y="199969"/>
                </a:lnTo>
                <a:lnTo>
                  <a:pt x="1634299" y="214198"/>
                </a:lnTo>
                <a:lnTo>
                  <a:pt x="1655524" y="228788"/>
                </a:lnTo>
                <a:lnTo>
                  <a:pt x="1676749" y="243725"/>
                </a:lnTo>
                <a:lnTo>
                  <a:pt x="1697974" y="258992"/>
                </a:lnTo>
                <a:lnTo>
                  <a:pt x="1719198" y="274573"/>
                </a:lnTo>
                <a:lnTo>
                  <a:pt x="1740423" y="290451"/>
                </a:lnTo>
                <a:lnTo>
                  <a:pt x="1761648" y="306609"/>
                </a:lnTo>
                <a:lnTo>
                  <a:pt x="1782872" y="323031"/>
                </a:lnTo>
                <a:lnTo>
                  <a:pt x="1804097" y="339700"/>
                </a:lnTo>
                <a:lnTo>
                  <a:pt x="1825322" y="356598"/>
                </a:lnTo>
                <a:lnTo>
                  <a:pt x="1846546" y="373709"/>
                </a:lnTo>
                <a:lnTo>
                  <a:pt x="1867771" y="391016"/>
                </a:lnTo>
                <a:lnTo>
                  <a:pt x="1888996" y="408501"/>
                </a:lnTo>
                <a:lnTo>
                  <a:pt x="1910220" y="426148"/>
                </a:lnTo>
                <a:lnTo>
                  <a:pt x="1931445" y="443939"/>
                </a:lnTo>
                <a:lnTo>
                  <a:pt x="1952670" y="461858"/>
                </a:lnTo>
                <a:lnTo>
                  <a:pt x="1973894" y="479888"/>
                </a:lnTo>
                <a:lnTo>
                  <a:pt x="1995119" y="498013"/>
                </a:lnTo>
                <a:lnTo>
                  <a:pt x="2016344" y="516217"/>
                </a:lnTo>
                <a:lnTo>
                  <a:pt x="2037568" y="534482"/>
                </a:lnTo>
                <a:lnTo>
                  <a:pt x="2058793" y="552794"/>
                </a:lnTo>
                <a:lnTo>
                  <a:pt x="2080018" y="571136"/>
                </a:lnTo>
                <a:lnTo>
                  <a:pt x="2101242" y="589494"/>
                </a:lnTo>
                <a:lnTo>
                  <a:pt x="2101242" y="1592211"/>
                </a:lnTo>
                <a:lnTo>
                  <a:pt x="2080018" y="1592211"/>
                </a:lnTo>
                <a:lnTo>
                  <a:pt x="2058793" y="1592211"/>
                </a:lnTo>
                <a:lnTo>
                  <a:pt x="2037568" y="1592211"/>
                </a:lnTo>
                <a:lnTo>
                  <a:pt x="2016344" y="1592211"/>
                </a:lnTo>
                <a:lnTo>
                  <a:pt x="1995119" y="1592211"/>
                </a:lnTo>
                <a:lnTo>
                  <a:pt x="1973894" y="1592211"/>
                </a:lnTo>
                <a:lnTo>
                  <a:pt x="1952670" y="1592211"/>
                </a:lnTo>
                <a:lnTo>
                  <a:pt x="1931445" y="1592211"/>
                </a:lnTo>
                <a:lnTo>
                  <a:pt x="1910220" y="1592211"/>
                </a:lnTo>
                <a:lnTo>
                  <a:pt x="1888996" y="1592211"/>
                </a:lnTo>
                <a:lnTo>
                  <a:pt x="1867771" y="1592211"/>
                </a:lnTo>
                <a:lnTo>
                  <a:pt x="1846546" y="1592211"/>
                </a:lnTo>
                <a:lnTo>
                  <a:pt x="1825322" y="1592211"/>
                </a:lnTo>
                <a:lnTo>
                  <a:pt x="1804097" y="1592211"/>
                </a:lnTo>
                <a:lnTo>
                  <a:pt x="1782872" y="1592211"/>
                </a:lnTo>
                <a:lnTo>
                  <a:pt x="1761648" y="1592211"/>
                </a:lnTo>
                <a:lnTo>
                  <a:pt x="1740423" y="1592211"/>
                </a:lnTo>
                <a:lnTo>
                  <a:pt x="1719198" y="1592211"/>
                </a:lnTo>
                <a:lnTo>
                  <a:pt x="1697974" y="1592211"/>
                </a:lnTo>
                <a:lnTo>
                  <a:pt x="1676749" y="1592211"/>
                </a:lnTo>
                <a:lnTo>
                  <a:pt x="1655524" y="1592211"/>
                </a:lnTo>
                <a:lnTo>
                  <a:pt x="1634299" y="1592211"/>
                </a:lnTo>
                <a:lnTo>
                  <a:pt x="1613075" y="1592211"/>
                </a:lnTo>
                <a:lnTo>
                  <a:pt x="1591850" y="1592211"/>
                </a:lnTo>
                <a:lnTo>
                  <a:pt x="1570625" y="1592211"/>
                </a:lnTo>
                <a:lnTo>
                  <a:pt x="1549401" y="1592211"/>
                </a:lnTo>
                <a:lnTo>
                  <a:pt x="1528176" y="1592211"/>
                </a:lnTo>
                <a:lnTo>
                  <a:pt x="1506951" y="1592211"/>
                </a:lnTo>
                <a:lnTo>
                  <a:pt x="1485727" y="1592211"/>
                </a:lnTo>
                <a:lnTo>
                  <a:pt x="1464502" y="1592211"/>
                </a:lnTo>
                <a:lnTo>
                  <a:pt x="1443277" y="1592211"/>
                </a:lnTo>
                <a:lnTo>
                  <a:pt x="1422053" y="1592211"/>
                </a:lnTo>
                <a:lnTo>
                  <a:pt x="1400828" y="1592211"/>
                </a:lnTo>
                <a:lnTo>
                  <a:pt x="1379603" y="1592211"/>
                </a:lnTo>
                <a:lnTo>
                  <a:pt x="1358379" y="1592211"/>
                </a:lnTo>
                <a:lnTo>
                  <a:pt x="1337154" y="1592211"/>
                </a:lnTo>
                <a:lnTo>
                  <a:pt x="1315929" y="1592211"/>
                </a:lnTo>
                <a:lnTo>
                  <a:pt x="1294705" y="1592211"/>
                </a:lnTo>
                <a:lnTo>
                  <a:pt x="1273480" y="1592211"/>
                </a:lnTo>
                <a:lnTo>
                  <a:pt x="1252255" y="1592211"/>
                </a:lnTo>
                <a:lnTo>
                  <a:pt x="1231031" y="1592211"/>
                </a:lnTo>
                <a:lnTo>
                  <a:pt x="1209806" y="1592211"/>
                </a:lnTo>
                <a:lnTo>
                  <a:pt x="1188581" y="1592211"/>
                </a:lnTo>
                <a:lnTo>
                  <a:pt x="1167357" y="1592211"/>
                </a:lnTo>
                <a:lnTo>
                  <a:pt x="1146132" y="1592211"/>
                </a:lnTo>
                <a:lnTo>
                  <a:pt x="1124907" y="1592211"/>
                </a:lnTo>
                <a:lnTo>
                  <a:pt x="1103683" y="1592211"/>
                </a:lnTo>
                <a:lnTo>
                  <a:pt x="1082458" y="1592211"/>
                </a:lnTo>
                <a:lnTo>
                  <a:pt x="1061233" y="1592211"/>
                </a:lnTo>
                <a:lnTo>
                  <a:pt x="1040009" y="1592211"/>
                </a:lnTo>
                <a:lnTo>
                  <a:pt x="1018784" y="1592211"/>
                </a:lnTo>
                <a:lnTo>
                  <a:pt x="997559" y="1592211"/>
                </a:lnTo>
                <a:lnTo>
                  <a:pt x="976335" y="1592211"/>
                </a:lnTo>
                <a:lnTo>
                  <a:pt x="955110" y="1592211"/>
                </a:lnTo>
                <a:lnTo>
                  <a:pt x="933885" y="1592211"/>
                </a:lnTo>
                <a:lnTo>
                  <a:pt x="912661" y="1592211"/>
                </a:lnTo>
                <a:lnTo>
                  <a:pt x="891436" y="1592211"/>
                </a:lnTo>
                <a:lnTo>
                  <a:pt x="870211" y="1592211"/>
                </a:lnTo>
                <a:lnTo>
                  <a:pt x="848987" y="1592211"/>
                </a:lnTo>
                <a:lnTo>
                  <a:pt x="827762" y="1592211"/>
                </a:lnTo>
                <a:lnTo>
                  <a:pt x="806537" y="1592211"/>
                </a:lnTo>
                <a:lnTo>
                  <a:pt x="785312" y="1592211"/>
                </a:lnTo>
                <a:lnTo>
                  <a:pt x="764088" y="1592211"/>
                </a:lnTo>
                <a:lnTo>
                  <a:pt x="742863" y="1592211"/>
                </a:lnTo>
                <a:lnTo>
                  <a:pt x="721638" y="1592211"/>
                </a:lnTo>
                <a:lnTo>
                  <a:pt x="700414" y="1592211"/>
                </a:lnTo>
                <a:lnTo>
                  <a:pt x="679189" y="1592211"/>
                </a:lnTo>
                <a:lnTo>
                  <a:pt x="657964" y="1592211"/>
                </a:lnTo>
                <a:lnTo>
                  <a:pt x="636740" y="1592211"/>
                </a:lnTo>
                <a:lnTo>
                  <a:pt x="615515" y="1592211"/>
                </a:lnTo>
                <a:lnTo>
                  <a:pt x="594290" y="1592211"/>
                </a:lnTo>
                <a:lnTo>
                  <a:pt x="573066" y="1592211"/>
                </a:lnTo>
                <a:lnTo>
                  <a:pt x="551841" y="1592211"/>
                </a:lnTo>
                <a:lnTo>
                  <a:pt x="530616" y="1592211"/>
                </a:lnTo>
                <a:lnTo>
                  <a:pt x="509392" y="1592211"/>
                </a:lnTo>
                <a:lnTo>
                  <a:pt x="488167" y="1592211"/>
                </a:lnTo>
                <a:lnTo>
                  <a:pt x="466942" y="1592211"/>
                </a:lnTo>
                <a:lnTo>
                  <a:pt x="445718" y="1592211"/>
                </a:lnTo>
                <a:lnTo>
                  <a:pt x="424493" y="1592211"/>
                </a:lnTo>
                <a:lnTo>
                  <a:pt x="403268" y="1592211"/>
                </a:lnTo>
                <a:lnTo>
                  <a:pt x="382044" y="1592211"/>
                </a:lnTo>
                <a:lnTo>
                  <a:pt x="360819" y="1592211"/>
                </a:lnTo>
                <a:lnTo>
                  <a:pt x="339594" y="1592211"/>
                </a:lnTo>
                <a:lnTo>
                  <a:pt x="318370" y="1592211"/>
                </a:lnTo>
                <a:lnTo>
                  <a:pt x="297145" y="1592211"/>
                </a:lnTo>
                <a:lnTo>
                  <a:pt x="275920" y="1592211"/>
                </a:lnTo>
                <a:lnTo>
                  <a:pt x="254696" y="1592211"/>
                </a:lnTo>
                <a:lnTo>
                  <a:pt x="233471" y="1592211"/>
                </a:lnTo>
                <a:lnTo>
                  <a:pt x="212246" y="1592211"/>
                </a:lnTo>
                <a:lnTo>
                  <a:pt x="191022" y="1592211"/>
                </a:lnTo>
                <a:lnTo>
                  <a:pt x="169797" y="1592211"/>
                </a:lnTo>
                <a:lnTo>
                  <a:pt x="148572" y="1592211"/>
                </a:lnTo>
                <a:lnTo>
                  <a:pt x="127348" y="1592211"/>
                </a:lnTo>
                <a:lnTo>
                  <a:pt x="106123" y="1592211"/>
                </a:lnTo>
                <a:lnTo>
                  <a:pt x="84898" y="1592211"/>
                </a:lnTo>
                <a:lnTo>
                  <a:pt x="63674" y="1592211"/>
                </a:lnTo>
                <a:lnTo>
                  <a:pt x="42449" y="1592211"/>
                </a:lnTo>
                <a:lnTo>
                  <a:pt x="21224" y="1592211"/>
                </a:lnTo>
                <a:lnTo>
                  <a:pt x="0" y="1592211"/>
                </a:lnTo>
                <a:close/>
              </a:path>
            </a:pathLst>
          </a:custGeom>
          <a:solidFill>
            <a:srgbClr val="1E90FF">
              <a:alpha val="40000"/>
            </a:srgbClr>
          </a:solidFill>
        </p:spPr>
        <p:txBody>
          <a:bodyPr/>
          <a:lstStyle/>
          <a:p>
            <a:endParaRPr/>
          </a:p>
        </p:txBody>
      </p:sp>
      <p:sp>
        <p:nvSpPr>
          <p:cNvPr id="16" name="pl16"/>
          <p:cNvSpPr/>
          <p:nvPr/>
        </p:nvSpPr>
        <p:spPr>
          <a:xfrm>
            <a:off x="2066406" y="4189716"/>
            <a:ext cx="5673355" cy="1468612"/>
          </a:xfrm>
          <a:custGeom>
            <a:avLst/>
            <a:gdLst/>
            <a:ahLst/>
            <a:cxnLst/>
            <a:rect l="0" t="0" r="0" b="0"/>
            <a:pathLst>
              <a:path w="5673355" h="1468612">
                <a:moveTo>
                  <a:pt x="0" y="1447325"/>
                </a:moveTo>
                <a:lnTo>
                  <a:pt x="56733" y="1439721"/>
                </a:lnTo>
                <a:lnTo>
                  <a:pt x="113467" y="1431179"/>
                </a:lnTo>
                <a:lnTo>
                  <a:pt x="170200" y="1421617"/>
                </a:lnTo>
                <a:lnTo>
                  <a:pt x="226934" y="1410948"/>
                </a:lnTo>
                <a:lnTo>
                  <a:pt x="283667" y="1399086"/>
                </a:lnTo>
                <a:lnTo>
                  <a:pt x="340401" y="1385942"/>
                </a:lnTo>
                <a:lnTo>
                  <a:pt x="397134" y="1371428"/>
                </a:lnTo>
                <a:lnTo>
                  <a:pt x="453868" y="1355457"/>
                </a:lnTo>
                <a:lnTo>
                  <a:pt x="510602" y="1337945"/>
                </a:lnTo>
                <a:lnTo>
                  <a:pt x="567335" y="1318811"/>
                </a:lnTo>
                <a:lnTo>
                  <a:pt x="624069" y="1297979"/>
                </a:lnTo>
                <a:lnTo>
                  <a:pt x="680802" y="1275381"/>
                </a:lnTo>
                <a:lnTo>
                  <a:pt x="737536" y="1250957"/>
                </a:lnTo>
                <a:lnTo>
                  <a:pt x="794269" y="1224656"/>
                </a:lnTo>
                <a:lnTo>
                  <a:pt x="851003" y="1196441"/>
                </a:lnTo>
                <a:lnTo>
                  <a:pt x="907736" y="1166287"/>
                </a:lnTo>
                <a:lnTo>
                  <a:pt x="964470" y="1134185"/>
                </a:lnTo>
                <a:lnTo>
                  <a:pt x="1021204" y="1100142"/>
                </a:lnTo>
                <a:lnTo>
                  <a:pt x="1077937" y="1064184"/>
                </a:lnTo>
                <a:lnTo>
                  <a:pt x="1134671" y="1026357"/>
                </a:lnTo>
                <a:lnTo>
                  <a:pt x="1191404" y="986729"/>
                </a:lnTo>
                <a:lnTo>
                  <a:pt x="1248138" y="945388"/>
                </a:lnTo>
                <a:lnTo>
                  <a:pt x="1304871" y="902447"/>
                </a:lnTo>
                <a:lnTo>
                  <a:pt x="1361605" y="858041"/>
                </a:lnTo>
                <a:lnTo>
                  <a:pt x="1418338" y="812329"/>
                </a:lnTo>
                <a:lnTo>
                  <a:pt x="1475072" y="765493"/>
                </a:lnTo>
                <a:lnTo>
                  <a:pt x="1531806" y="717740"/>
                </a:lnTo>
                <a:lnTo>
                  <a:pt x="1588539" y="669297"/>
                </a:lnTo>
                <a:lnTo>
                  <a:pt x="1645273" y="620410"/>
                </a:lnTo>
                <a:lnTo>
                  <a:pt x="1702006" y="571348"/>
                </a:lnTo>
                <a:lnTo>
                  <a:pt x="1758740" y="522394"/>
                </a:lnTo>
                <a:lnTo>
                  <a:pt x="1815473" y="473847"/>
                </a:lnTo>
                <a:lnTo>
                  <a:pt x="1872207" y="426017"/>
                </a:lnTo>
                <a:lnTo>
                  <a:pt x="1928940" y="379221"/>
                </a:lnTo>
                <a:lnTo>
                  <a:pt x="1985674" y="333784"/>
                </a:lnTo>
                <a:lnTo>
                  <a:pt x="2042408" y="290031"/>
                </a:lnTo>
                <a:lnTo>
                  <a:pt x="2099141" y="248285"/>
                </a:lnTo>
                <a:lnTo>
                  <a:pt x="2155875" y="208861"/>
                </a:lnTo>
                <a:lnTo>
                  <a:pt x="2212608" y="172068"/>
                </a:lnTo>
                <a:lnTo>
                  <a:pt x="2269342" y="138197"/>
                </a:lnTo>
                <a:lnTo>
                  <a:pt x="2326075" y="107522"/>
                </a:lnTo>
                <a:lnTo>
                  <a:pt x="2382809" y="80297"/>
                </a:lnTo>
                <a:lnTo>
                  <a:pt x="2439542" y="56748"/>
                </a:lnTo>
                <a:lnTo>
                  <a:pt x="2496276" y="37076"/>
                </a:lnTo>
                <a:lnTo>
                  <a:pt x="2553010" y="21448"/>
                </a:lnTo>
                <a:lnTo>
                  <a:pt x="2609743" y="9999"/>
                </a:lnTo>
                <a:lnTo>
                  <a:pt x="2666477" y="2829"/>
                </a:lnTo>
                <a:lnTo>
                  <a:pt x="2723210" y="0"/>
                </a:lnTo>
                <a:lnTo>
                  <a:pt x="2779944" y="1536"/>
                </a:lnTo>
                <a:lnTo>
                  <a:pt x="2836677" y="7425"/>
                </a:lnTo>
                <a:lnTo>
                  <a:pt x="2893411" y="17615"/>
                </a:lnTo>
                <a:lnTo>
                  <a:pt x="2950144" y="32017"/>
                </a:lnTo>
                <a:lnTo>
                  <a:pt x="3006878" y="50507"/>
                </a:lnTo>
                <a:lnTo>
                  <a:pt x="3063612" y="72926"/>
                </a:lnTo>
                <a:lnTo>
                  <a:pt x="3120345" y="99085"/>
                </a:lnTo>
                <a:lnTo>
                  <a:pt x="3177079" y="128763"/>
                </a:lnTo>
                <a:lnTo>
                  <a:pt x="3233812" y="161715"/>
                </a:lnTo>
                <a:lnTo>
                  <a:pt x="3290546" y="197672"/>
                </a:lnTo>
                <a:lnTo>
                  <a:pt x="3347279" y="236347"/>
                </a:lnTo>
                <a:lnTo>
                  <a:pt x="3404013" y="277438"/>
                </a:lnTo>
                <a:lnTo>
                  <a:pt x="3460746" y="320630"/>
                </a:lnTo>
                <a:lnTo>
                  <a:pt x="3517480" y="365602"/>
                </a:lnTo>
                <a:lnTo>
                  <a:pt x="3574214" y="412029"/>
                </a:lnTo>
                <a:lnTo>
                  <a:pt x="3630947" y="459586"/>
                </a:lnTo>
                <a:lnTo>
                  <a:pt x="3687681" y="507954"/>
                </a:lnTo>
                <a:lnTo>
                  <a:pt x="3744414" y="556819"/>
                </a:lnTo>
                <a:lnTo>
                  <a:pt x="3801148" y="605879"/>
                </a:lnTo>
                <a:lnTo>
                  <a:pt x="3857881" y="654846"/>
                </a:lnTo>
                <a:lnTo>
                  <a:pt x="3914615" y="703448"/>
                </a:lnTo>
                <a:lnTo>
                  <a:pt x="3971348" y="751430"/>
                </a:lnTo>
                <a:lnTo>
                  <a:pt x="4028082" y="798560"/>
                </a:lnTo>
                <a:lnTo>
                  <a:pt x="4084816" y="844625"/>
                </a:lnTo>
                <a:lnTo>
                  <a:pt x="4141549" y="889435"/>
                </a:lnTo>
                <a:lnTo>
                  <a:pt x="4198283" y="932826"/>
                </a:lnTo>
                <a:lnTo>
                  <a:pt x="4255016" y="974653"/>
                </a:lnTo>
                <a:lnTo>
                  <a:pt x="4311750" y="1014799"/>
                </a:lnTo>
                <a:lnTo>
                  <a:pt x="4368483" y="1053168"/>
                </a:lnTo>
                <a:lnTo>
                  <a:pt x="4425217" y="1089685"/>
                </a:lnTo>
                <a:lnTo>
                  <a:pt x="4481950" y="1124299"/>
                </a:lnTo>
                <a:lnTo>
                  <a:pt x="4538684" y="1156979"/>
                </a:lnTo>
                <a:lnTo>
                  <a:pt x="4595418" y="1187710"/>
                </a:lnTo>
                <a:lnTo>
                  <a:pt x="4652151" y="1216497"/>
                </a:lnTo>
                <a:lnTo>
                  <a:pt x="4708885" y="1243362"/>
                </a:lnTo>
                <a:lnTo>
                  <a:pt x="4765618" y="1268337"/>
                </a:lnTo>
                <a:lnTo>
                  <a:pt x="4822352" y="1291470"/>
                </a:lnTo>
                <a:lnTo>
                  <a:pt x="4879085" y="1312819"/>
                </a:lnTo>
                <a:lnTo>
                  <a:pt x="4935819" y="1332448"/>
                </a:lnTo>
                <a:lnTo>
                  <a:pt x="4992552" y="1350433"/>
                </a:lnTo>
                <a:lnTo>
                  <a:pt x="5049286" y="1366852"/>
                </a:lnTo>
                <a:lnTo>
                  <a:pt x="5106020" y="1381789"/>
                </a:lnTo>
                <a:lnTo>
                  <a:pt x="5162753" y="1395329"/>
                </a:lnTo>
                <a:lnTo>
                  <a:pt x="5219487" y="1407562"/>
                </a:lnTo>
                <a:lnTo>
                  <a:pt x="5276220" y="1418575"/>
                </a:lnTo>
                <a:lnTo>
                  <a:pt x="5332954" y="1428456"/>
                </a:lnTo>
                <a:lnTo>
                  <a:pt x="5389687" y="1437291"/>
                </a:lnTo>
                <a:lnTo>
                  <a:pt x="5446421" y="1445165"/>
                </a:lnTo>
                <a:lnTo>
                  <a:pt x="5503154" y="1452158"/>
                </a:lnTo>
                <a:lnTo>
                  <a:pt x="5559888" y="1458348"/>
                </a:lnTo>
                <a:lnTo>
                  <a:pt x="5616622" y="1463810"/>
                </a:lnTo>
                <a:lnTo>
                  <a:pt x="5673355" y="1468612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6ADD74EE-EA14-1D46-A105-48125C7F2BC2}"/>
              </a:ext>
            </a:extLst>
          </p:cNvPr>
          <p:cNvSpPr txBox="1"/>
          <p:nvPr/>
        </p:nvSpPr>
        <p:spPr>
          <a:xfrm>
            <a:off x="1526711" y="471847"/>
            <a:ext cx="496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59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Нормальное распределение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8CA1294-5EF5-4644-A8BB-98FE2894B138}"/>
              </a:ext>
            </a:extLst>
          </p:cNvPr>
          <p:cNvGrpSpPr/>
          <p:nvPr/>
        </p:nvGrpSpPr>
        <p:grpSpPr>
          <a:xfrm>
            <a:off x="6058767" y="3083873"/>
            <a:ext cx="2225564" cy="849183"/>
            <a:chOff x="6058767" y="3083873"/>
            <a:chExt cx="2225564" cy="849183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39A50E66-002E-0247-8057-949E6D55DA3B}"/>
                </a:ext>
              </a:extLst>
            </p:cNvPr>
            <p:cNvGrpSpPr/>
            <p:nvPr/>
          </p:nvGrpSpPr>
          <p:grpSpPr>
            <a:xfrm>
              <a:off x="6058767" y="3083873"/>
              <a:ext cx="2225564" cy="849183"/>
              <a:chOff x="5934446" y="2422786"/>
              <a:chExt cx="2521493" cy="849183"/>
            </a:xfrm>
          </p:grpSpPr>
          <p:sp>
            <p:nvSpPr>
              <p:cNvPr id="4" name="Arc 3">
                <a:extLst>
                  <a:ext uri="{FF2B5EF4-FFF2-40B4-BE49-F238E27FC236}">
                    <a16:creationId xmlns:a16="http://schemas.microsoft.com/office/drawing/2014/main" id="{25A289A1-D869-D942-8704-3F434585DCE9}"/>
                  </a:ext>
                </a:extLst>
              </p:cNvPr>
              <p:cNvSpPr/>
              <p:nvPr/>
            </p:nvSpPr>
            <p:spPr>
              <a:xfrm>
                <a:off x="6774943" y="2430880"/>
                <a:ext cx="840498" cy="840498"/>
              </a:xfrm>
              <a:prstGeom prst="arc">
                <a:avLst/>
              </a:prstGeom>
              <a:ln>
                <a:solidFill>
                  <a:srgbClr val="1E9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2" name="Arc 141">
                <a:extLst>
                  <a:ext uri="{FF2B5EF4-FFF2-40B4-BE49-F238E27FC236}">
                    <a16:creationId xmlns:a16="http://schemas.microsoft.com/office/drawing/2014/main" id="{11808E89-4B2D-D34F-AD36-1259EC6B0581}"/>
                  </a:ext>
                </a:extLst>
              </p:cNvPr>
              <p:cNvSpPr/>
              <p:nvPr/>
            </p:nvSpPr>
            <p:spPr>
              <a:xfrm rot="-5400000">
                <a:off x="6774943" y="2431471"/>
                <a:ext cx="840498" cy="840498"/>
              </a:xfrm>
              <a:prstGeom prst="arc">
                <a:avLst/>
              </a:prstGeom>
              <a:ln>
                <a:solidFill>
                  <a:srgbClr val="1E9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3" name="Arc 142">
                <a:extLst>
                  <a:ext uri="{FF2B5EF4-FFF2-40B4-BE49-F238E27FC236}">
                    <a16:creationId xmlns:a16="http://schemas.microsoft.com/office/drawing/2014/main" id="{695249ED-F58B-8047-9F2F-E89E89499668}"/>
                  </a:ext>
                </a:extLst>
              </p:cNvPr>
              <p:cNvSpPr/>
              <p:nvPr/>
            </p:nvSpPr>
            <p:spPr>
              <a:xfrm rot="5400000">
                <a:off x="5934446" y="2426833"/>
                <a:ext cx="840498" cy="840498"/>
              </a:xfrm>
              <a:prstGeom prst="arc">
                <a:avLst/>
              </a:prstGeom>
              <a:ln>
                <a:solidFill>
                  <a:srgbClr val="238B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4" name="Arc 143">
                <a:extLst>
                  <a:ext uri="{FF2B5EF4-FFF2-40B4-BE49-F238E27FC236}">
                    <a16:creationId xmlns:a16="http://schemas.microsoft.com/office/drawing/2014/main" id="{47461A13-FF54-0546-8514-9EDD5A607429}"/>
                  </a:ext>
                </a:extLst>
              </p:cNvPr>
              <p:cNvSpPr/>
              <p:nvPr/>
            </p:nvSpPr>
            <p:spPr>
              <a:xfrm rot="10800000">
                <a:off x="7615441" y="2422786"/>
                <a:ext cx="840498" cy="840498"/>
              </a:xfrm>
              <a:prstGeom prst="arc">
                <a:avLst/>
              </a:prstGeom>
              <a:ln>
                <a:solidFill>
                  <a:srgbClr val="238B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AF7F0342-346E-424F-822F-53F40D2D05A1}"/>
                </a:ext>
              </a:extLst>
            </p:cNvPr>
            <p:cNvCxnSpPr>
              <a:cxnSpLocks/>
            </p:cNvCxnSpPr>
            <p:nvPr/>
          </p:nvCxnSpPr>
          <p:spPr>
            <a:xfrm>
              <a:off x="6572125" y="3356177"/>
              <a:ext cx="202819" cy="131252"/>
            </a:xfrm>
            <a:prstGeom prst="straightConnector1">
              <a:avLst/>
            </a:prstGeom>
            <a:ln w="9525">
              <a:solidFill>
                <a:srgbClr val="FF0000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95A67269-2B2C-6947-B526-FEA7B3362E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0824" y="3355089"/>
              <a:ext cx="201600" cy="128358"/>
            </a:xfrm>
            <a:prstGeom prst="straightConnector1">
              <a:avLst/>
            </a:prstGeom>
            <a:ln w="9525">
              <a:solidFill>
                <a:srgbClr val="FF0000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57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g15"/>
          <p:cNvSpPr/>
          <p:nvPr/>
        </p:nvSpPr>
        <p:spPr>
          <a:xfrm>
            <a:off x="3747401" y="4189745"/>
            <a:ext cx="2101242" cy="1592211"/>
          </a:xfrm>
          <a:custGeom>
            <a:avLst/>
            <a:gdLst/>
            <a:ahLst/>
            <a:cxnLst/>
            <a:rect l="0" t="0" r="0" b="0"/>
            <a:pathLst>
              <a:path w="2101242" h="1592211">
                <a:moveTo>
                  <a:pt x="0" y="589494"/>
                </a:moveTo>
                <a:lnTo>
                  <a:pt x="21224" y="571136"/>
                </a:lnTo>
                <a:lnTo>
                  <a:pt x="42449" y="552794"/>
                </a:lnTo>
                <a:lnTo>
                  <a:pt x="63674" y="534482"/>
                </a:lnTo>
                <a:lnTo>
                  <a:pt x="84898" y="516217"/>
                </a:lnTo>
                <a:lnTo>
                  <a:pt x="106123" y="498013"/>
                </a:lnTo>
                <a:lnTo>
                  <a:pt x="127348" y="479888"/>
                </a:lnTo>
                <a:lnTo>
                  <a:pt x="148572" y="461858"/>
                </a:lnTo>
                <a:lnTo>
                  <a:pt x="169797" y="443939"/>
                </a:lnTo>
                <a:lnTo>
                  <a:pt x="191022" y="426148"/>
                </a:lnTo>
                <a:lnTo>
                  <a:pt x="212246" y="408501"/>
                </a:lnTo>
                <a:lnTo>
                  <a:pt x="233471" y="391016"/>
                </a:lnTo>
                <a:lnTo>
                  <a:pt x="254696" y="373709"/>
                </a:lnTo>
                <a:lnTo>
                  <a:pt x="275920" y="356598"/>
                </a:lnTo>
                <a:lnTo>
                  <a:pt x="297145" y="339700"/>
                </a:lnTo>
                <a:lnTo>
                  <a:pt x="318370" y="323031"/>
                </a:lnTo>
                <a:lnTo>
                  <a:pt x="339594" y="306609"/>
                </a:lnTo>
                <a:lnTo>
                  <a:pt x="360819" y="290451"/>
                </a:lnTo>
                <a:lnTo>
                  <a:pt x="382044" y="274573"/>
                </a:lnTo>
                <a:lnTo>
                  <a:pt x="403268" y="258992"/>
                </a:lnTo>
                <a:lnTo>
                  <a:pt x="424493" y="243725"/>
                </a:lnTo>
                <a:lnTo>
                  <a:pt x="445718" y="228788"/>
                </a:lnTo>
                <a:lnTo>
                  <a:pt x="466942" y="214198"/>
                </a:lnTo>
                <a:lnTo>
                  <a:pt x="488167" y="199969"/>
                </a:lnTo>
                <a:lnTo>
                  <a:pt x="509392" y="186119"/>
                </a:lnTo>
                <a:lnTo>
                  <a:pt x="530616" y="172662"/>
                </a:lnTo>
                <a:lnTo>
                  <a:pt x="551841" y="159614"/>
                </a:lnTo>
                <a:lnTo>
                  <a:pt x="573066" y="146988"/>
                </a:lnTo>
                <a:lnTo>
                  <a:pt x="594290" y="134801"/>
                </a:lnTo>
                <a:lnTo>
                  <a:pt x="615515" y="123064"/>
                </a:lnTo>
                <a:lnTo>
                  <a:pt x="636740" y="111793"/>
                </a:lnTo>
                <a:lnTo>
                  <a:pt x="657964" y="101000"/>
                </a:lnTo>
                <a:lnTo>
                  <a:pt x="679189" y="90697"/>
                </a:lnTo>
                <a:lnTo>
                  <a:pt x="700414" y="80897"/>
                </a:lnTo>
                <a:lnTo>
                  <a:pt x="721638" y="71611"/>
                </a:lnTo>
                <a:lnTo>
                  <a:pt x="742863" y="62850"/>
                </a:lnTo>
                <a:lnTo>
                  <a:pt x="764088" y="54625"/>
                </a:lnTo>
                <a:lnTo>
                  <a:pt x="785312" y="46945"/>
                </a:lnTo>
                <a:lnTo>
                  <a:pt x="806537" y="39819"/>
                </a:lnTo>
                <a:lnTo>
                  <a:pt x="827762" y="33257"/>
                </a:lnTo>
                <a:lnTo>
                  <a:pt x="848987" y="27266"/>
                </a:lnTo>
                <a:lnTo>
                  <a:pt x="870211" y="21852"/>
                </a:lnTo>
                <a:lnTo>
                  <a:pt x="891436" y="17024"/>
                </a:lnTo>
                <a:lnTo>
                  <a:pt x="912661" y="12786"/>
                </a:lnTo>
                <a:lnTo>
                  <a:pt x="933885" y="9144"/>
                </a:lnTo>
                <a:lnTo>
                  <a:pt x="955110" y="6102"/>
                </a:lnTo>
                <a:lnTo>
                  <a:pt x="976335" y="3664"/>
                </a:lnTo>
                <a:lnTo>
                  <a:pt x="997559" y="1833"/>
                </a:lnTo>
                <a:lnTo>
                  <a:pt x="1018784" y="611"/>
                </a:lnTo>
                <a:lnTo>
                  <a:pt x="1040009" y="0"/>
                </a:lnTo>
                <a:lnTo>
                  <a:pt x="1061233" y="0"/>
                </a:lnTo>
                <a:lnTo>
                  <a:pt x="1082458" y="611"/>
                </a:lnTo>
                <a:lnTo>
                  <a:pt x="1103683" y="1833"/>
                </a:lnTo>
                <a:lnTo>
                  <a:pt x="1124907" y="3664"/>
                </a:lnTo>
                <a:lnTo>
                  <a:pt x="1146132" y="6102"/>
                </a:lnTo>
                <a:lnTo>
                  <a:pt x="1167357" y="9144"/>
                </a:lnTo>
                <a:lnTo>
                  <a:pt x="1188581" y="12786"/>
                </a:lnTo>
                <a:lnTo>
                  <a:pt x="1209806" y="17024"/>
                </a:lnTo>
                <a:lnTo>
                  <a:pt x="1231031" y="21852"/>
                </a:lnTo>
                <a:lnTo>
                  <a:pt x="1252255" y="27266"/>
                </a:lnTo>
                <a:lnTo>
                  <a:pt x="1273480" y="33257"/>
                </a:lnTo>
                <a:lnTo>
                  <a:pt x="1294705" y="39819"/>
                </a:lnTo>
                <a:lnTo>
                  <a:pt x="1315929" y="46945"/>
                </a:lnTo>
                <a:lnTo>
                  <a:pt x="1337154" y="54625"/>
                </a:lnTo>
                <a:lnTo>
                  <a:pt x="1358379" y="62850"/>
                </a:lnTo>
                <a:lnTo>
                  <a:pt x="1379603" y="71611"/>
                </a:lnTo>
                <a:lnTo>
                  <a:pt x="1400828" y="80897"/>
                </a:lnTo>
                <a:lnTo>
                  <a:pt x="1422053" y="90697"/>
                </a:lnTo>
                <a:lnTo>
                  <a:pt x="1443277" y="101000"/>
                </a:lnTo>
                <a:lnTo>
                  <a:pt x="1464502" y="111793"/>
                </a:lnTo>
                <a:lnTo>
                  <a:pt x="1485727" y="123064"/>
                </a:lnTo>
                <a:lnTo>
                  <a:pt x="1506951" y="134801"/>
                </a:lnTo>
                <a:lnTo>
                  <a:pt x="1528176" y="146988"/>
                </a:lnTo>
                <a:lnTo>
                  <a:pt x="1549401" y="159614"/>
                </a:lnTo>
                <a:lnTo>
                  <a:pt x="1570625" y="172662"/>
                </a:lnTo>
                <a:lnTo>
                  <a:pt x="1591850" y="186119"/>
                </a:lnTo>
                <a:lnTo>
                  <a:pt x="1613075" y="199969"/>
                </a:lnTo>
                <a:lnTo>
                  <a:pt x="1634299" y="214198"/>
                </a:lnTo>
                <a:lnTo>
                  <a:pt x="1655524" y="228788"/>
                </a:lnTo>
                <a:lnTo>
                  <a:pt x="1676749" y="243725"/>
                </a:lnTo>
                <a:lnTo>
                  <a:pt x="1697974" y="258992"/>
                </a:lnTo>
                <a:lnTo>
                  <a:pt x="1719198" y="274573"/>
                </a:lnTo>
                <a:lnTo>
                  <a:pt x="1740423" y="290451"/>
                </a:lnTo>
                <a:lnTo>
                  <a:pt x="1761648" y="306609"/>
                </a:lnTo>
                <a:lnTo>
                  <a:pt x="1782872" y="323031"/>
                </a:lnTo>
                <a:lnTo>
                  <a:pt x="1804097" y="339700"/>
                </a:lnTo>
                <a:lnTo>
                  <a:pt x="1825322" y="356598"/>
                </a:lnTo>
                <a:lnTo>
                  <a:pt x="1846546" y="373709"/>
                </a:lnTo>
                <a:lnTo>
                  <a:pt x="1867771" y="391016"/>
                </a:lnTo>
                <a:lnTo>
                  <a:pt x="1888996" y="408501"/>
                </a:lnTo>
                <a:lnTo>
                  <a:pt x="1910220" y="426148"/>
                </a:lnTo>
                <a:lnTo>
                  <a:pt x="1931445" y="443939"/>
                </a:lnTo>
                <a:lnTo>
                  <a:pt x="1952670" y="461858"/>
                </a:lnTo>
                <a:lnTo>
                  <a:pt x="1973894" y="479888"/>
                </a:lnTo>
                <a:lnTo>
                  <a:pt x="1995119" y="498013"/>
                </a:lnTo>
                <a:lnTo>
                  <a:pt x="2016344" y="516217"/>
                </a:lnTo>
                <a:lnTo>
                  <a:pt x="2037568" y="534482"/>
                </a:lnTo>
                <a:lnTo>
                  <a:pt x="2058793" y="552794"/>
                </a:lnTo>
                <a:lnTo>
                  <a:pt x="2080018" y="571136"/>
                </a:lnTo>
                <a:lnTo>
                  <a:pt x="2101242" y="589494"/>
                </a:lnTo>
                <a:lnTo>
                  <a:pt x="2101242" y="1592211"/>
                </a:lnTo>
                <a:lnTo>
                  <a:pt x="2080018" y="1592211"/>
                </a:lnTo>
                <a:lnTo>
                  <a:pt x="2058793" y="1592211"/>
                </a:lnTo>
                <a:lnTo>
                  <a:pt x="2037568" y="1592211"/>
                </a:lnTo>
                <a:lnTo>
                  <a:pt x="2016344" y="1592211"/>
                </a:lnTo>
                <a:lnTo>
                  <a:pt x="1995119" y="1592211"/>
                </a:lnTo>
                <a:lnTo>
                  <a:pt x="1973894" y="1592211"/>
                </a:lnTo>
                <a:lnTo>
                  <a:pt x="1952670" y="1592211"/>
                </a:lnTo>
                <a:lnTo>
                  <a:pt x="1931445" y="1592211"/>
                </a:lnTo>
                <a:lnTo>
                  <a:pt x="1910220" y="1592211"/>
                </a:lnTo>
                <a:lnTo>
                  <a:pt x="1888996" y="1592211"/>
                </a:lnTo>
                <a:lnTo>
                  <a:pt x="1867771" y="1592211"/>
                </a:lnTo>
                <a:lnTo>
                  <a:pt x="1846546" y="1592211"/>
                </a:lnTo>
                <a:lnTo>
                  <a:pt x="1825322" y="1592211"/>
                </a:lnTo>
                <a:lnTo>
                  <a:pt x="1804097" y="1592211"/>
                </a:lnTo>
                <a:lnTo>
                  <a:pt x="1782872" y="1592211"/>
                </a:lnTo>
                <a:lnTo>
                  <a:pt x="1761648" y="1592211"/>
                </a:lnTo>
                <a:lnTo>
                  <a:pt x="1740423" y="1592211"/>
                </a:lnTo>
                <a:lnTo>
                  <a:pt x="1719198" y="1592211"/>
                </a:lnTo>
                <a:lnTo>
                  <a:pt x="1697974" y="1592211"/>
                </a:lnTo>
                <a:lnTo>
                  <a:pt x="1676749" y="1592211"/>
                </a:lnTo>
                <a:lnTo>
                  <a:pt x="1655524" y="1592211"/>
                </a:lnTo>
                <a:lnTo>
                  <a:pt x="1634299" y="1592211"/>
                </a:lnTo>
                <a:lnTo>
                  <a:pt x="1613075" y="1592211"/>
                </a:lnTo>
                <a:lnTo>
                  <a:pt x="1591850" y="1592211"/>
                </a:lnTo>
                <a:lnTo>
                  <a:pt x="1570625" y="1592211"/>
                </a:lnTo>
                <a:lnTo>
                  <a:pt x="1549401" y="1592211"/>
                </a:lnTo>
                <a:lnTo>
                  <a:pt x="1528176" y="1592211"/>
                </a:lnTo>
                <a:lnTo>
                  <a:pt x="1506951" y="1592211"/>
                </a:lnTo>
                <a:lnTo>
                  <a:pt x="1485727" y="1592211"/>
                </a:lnTo>
                <a:lnTo>
                  <a:pt x="1464502" y="1592211"/>
                </a:lnTo>
                <a:lnTo>
                  <a:pt x="1443277" y="1592211"/>
                </a:lnTo>
                <a:lnTo>
                  <a:pt x="1422053" y="1592211"/>
                </a:lnTo>
                <a:lnTo>
                  <a:pt x="1400828" y="1592211"/>
                </a:lnTo>
                <a:lnTo>
                  <a:pt x="1379603" y="1592211"/>
                </a:lnTo>
                <a:lnTo>
                  <a:pt x="1358379" y="1592211"/>
                </a:lnTo>
                <a:lnTo>
                  <a:pt x="1337154" y="1592211"/>
                </a:lnTo>
                <a:lnTo>
                  <a:pt x="1315929" y="1592211"/>
                </a:lnTo>
                <a:lnTo>
                  <a:pt x="1294705" y="1592211"/>
                </a:lnTo>
                <a:lnTo>
                  <a:pt x="1273480" y="1592211"/>
                </a:lnTo>
                <a:lnTo>
                  <a:pt x="1252255" y="1592211"/>
                </a:lnTo>
                <a:lnTo>
                  <a:pt x="1231031" y="1592211"/>
                </a:lnTo>
                <a:lnTo>
                  <a:pt x="1209806" y="1592211"/>
                </a:lnTo>
                <a:lnTo>
                  <a:pt x="1188581" y="1592211"/>
                </a:lnTo>
                <a:lnTo>
                  <a:pt x="1167357" y="1592211"/>
                </a:lnTo>
                <a:lnTo>
                  <a:pt x="1146132" y="1592211"/>
                </a:lnTo>
                <a:lnTo>
                  <a:pt x="1124907" y="1592211"/>
                </a:lnTo>
                <a:lnTo>
                  <a:pt x="1103683" y="1592211"/>
                </a:lnTo>
                <a:lnTo>
                  <a:pt x="1082458" y="1592211"/>
                </a:lnTo>
                <a:lnTo>
                  <a:pt x="1061233" y="1592211"/>
                </a:lnTo>
                <a:lnTo>
                  <a:pt x="1040009" y="1592211"/>
                </a:lnTo>
                <a:lnTo>
                  <a:pt x="1018784" y="1592211"/>
                </a:lnTo>
                <a:lnTo>
                  <a:pt x="997559" y="1592211"/>
                </a:lnTo>
                <a:lnTo>
                  <a:pt x="976335" y="1592211"/>
                </a:lnTo>
                <a:lnTo>
                  <a:pt x="955110" y="1592211"/>
                </a:lnTo>
                <a:lnTo>
                  <a:pt x="933885" y="1592211"/>
                </a:lnTo>
                <a:lnTo>
                  <a:pt x="912661" y="1592211"/>
                </a:lnTo>
                <a:lnTo>
                  <a:pt x="891436" y="1592211"/>
                </a:lnTo>
                <a:lnTo>
                  <a:pt x="870211" y="1592211"/>
                </a:lnTo>
                <a:lnTo>
                  <a:pt x="848987" y="1592211"/>
                </a:lnTo>
                <a:lnTo>
                  <a:pt x="827762" y="1592211"/>
                </a:lnTo>
                <a:lnTo>
                  <a:pt x="806537" y="1592211"/>
                </a:lnTo>
                <a:lnTo>
                  <a:pt x="785312" y="1592211"/>
                </a:lnTo>
                <a:lnTo>
                  <a:pt x="764088" y="1592211"/>
                </a:lnTo>
                <a:lnTo>
                  <a:pt x="742863" y="1592211"/>
                </a:lnTo>
                <a:lnTo>
                  <a:pt x="721638" y="1592211"/>
                </a:lnTo>
                <a:lnTo>
                  <a:pt x="700414" y="1592211"/>
                </a:lnTo>
                <a:lnTo>
                  <a:pt x="679189" y="1592211"/>
                </a:lnTo>
                <a:lnTo>
                  <a:pt x="657964" y="1592211"/>
                </a:lnTo>
                <a:lnTo>
                  <a:pt x="636740" y="1592211"/>
                </a:lnTo>
                <a:lnTo>
                  <a:pt x="615515" y="1592211"/>
                </a:lnTo>
                <a:lnTo>
                  <a:pt x="594290" y="1592211"/>
                </a:lnTo>
                <a:lnTo>
                  <a:pt x="573066" y="1592211"/>
                </a:lnTo>
                <a:lnTo>
                  <a:pt x="551841" y="1592211"/>
                </a:lnTo>
                <a:lnTo>
                  <a:pt x="530616" y="1592211"/>
                </a:lnTo>
                <a:lnTo>
                  <a:pt x="509392" y="1592211"/>
                </a:lnTo>
                <a:lnTo>
                  <a:pt x="488167" y="1592211"/>
                </a:lnTo>
                <a:lnTo>
                  <a:pt x="466942" y="1592211"/>
                </a:lnTo>
                <a:lnTo>
                  <a:pt x="445718" y="1592211"/>
                </a:lnTo>
                <a:lnTo>
                  <a:pt x="424493" y="1592211"/>
                </a:lnTo>
                <a:lnTo>
                  <a:pt x="403268" y="1592211"/>
                </a:lnTo>
                <a:lnTo>
                  <a:pt x="382044" y="1592211"/>
                </a:lnTo>
                <a:lnTo>
                  <a:pt x="360819" y="1592211"/>
                </a:lnTo>
                <a:lnTo>
                  <a:pt x="339594" y="1592211"/>
                </a:lnTo>
                <a:lnTo>
                  <a:pt x="318370" y="1592211"/>
                </a:lnTo>
                <a:lnTo>
                  <a:pt x="297145" y="1592211"/>
                </a:lnTo>
                <a:lnTo>
                  <a:pt x="275920" y="1592211"/>
                </a:lnTo>
                <a:lnTo>
                  <a:pt x="254696" y="1592211"/>
                </a:lnTo>
                <a:lnTo>
                  <a:pt x="233471" y="1592211"/>
                </a:lnTo>
                <a:lnTo>
                  <a:pt x="212246" y="1592211"/>
                </a:lnTo>
                <a:lnTo>
                  <a:pt x="191022" y="1592211"/>
                </a:lnTo>
                <a:lnTo>
                  <a:pt x="169797" y="1592211"/>
                </a:lnTo>
                <a:lnTo>
                  <a:pt x="148572" y="1592211"/>
                </a:lnTo>
                <a:lnTo>
                  <a:pt x="127348" y="1592211"/>
                </a:lnTo>
                <a:lnTo>
                  <a:pt x="106123" y="1592211"/>
                </a:lnTo>
                <a:lnTo>
                  <a:pt x="84898" y="1592211"/>
                </a:lnTo>
                <a:lnTo>
                  <a:pt x="63674" y="1592211"/>
                </a:lnTo>
                <a:lnTo>
                  <a:pt x="42449" y="1592211"/>
                </a:lnTo>
                <a:lnTo>
                  <a:pt x="21224" y="1592211"/>
                </a:lnTo>
                <a:lnTo>
                  <a:pt x="0" y="1592211"/>
                </a:lnTo>
                <a:close/>
              </a:path>
            </a:pathLst>
          </a:custGeom>
          <a:solidFill>
            <a:srgbClr val="1E90FF">
              <a:alpha val="40000"/>
            </a:srgbClr>
          </a:solidFill>
        </p:spPr>
        <p:txBody>
          <a:bodyPr/>
          <a:lstStyle/>
          <a:p>
            <a:endParaRPr/>
          </a:p>
        </p:txBody>
      </p:sp>
      <p:sp>
        <p:nvSpPr>
          <p:cNvPr id="16" name="pl16"/>
          <p:cNvSpPr/>
          <p:nvPr/>
        </p:nvSpPr>
        <p:spPr>
          <a:xfrm>
            <a:off x="2066406" y="4189716"/>
            <a:ext cx="5673355" cy="1468612"/>
          </a:xfrm>
          <a:custGeom>
            <a:avLst/>
            <a:gdLst/>
            <a:ahLst/>
            <a:cxnLst/>
            <a:rect l="0" t="0" r="0" b="0"/>
            <a:pathLst>
              <a:path w="5673355" h="1468612">
                <a:moveTo>
                  <a:pt x="0" y="1447325"/>
                </a:moveTo>
                <a:lnTo>
                  <a:pt x="56733" y="1439721"/>
                </a:lnTo>
                <a:lnTo>
                  <a:pt x="113467" y="1431179"/>
                </a:lnTo>
                <a:lnTo>
                  <a:pt x="170200" y="1421617"/>
                </a:lnTo>
                <a:lnTo>
                  <a:pt x="226934" y="1410948"/>
                </a:lnTo>
                <a:lnTo>
                  <a:pt x="283667" y="1399086"/>
                </a:lnTo>
                <a:lnTo>
                  <a:pt x="340401" y="1385942"/>
                </a:lnTo>
                <a:lnTo>
                  <a:pt x="397134" y="1371428"/>
                </a:lnTo>
                <a:lnTo>
                  <a:pt x="453868" y="1355457"/>
                </a:lnTo>
                <a:lnTo>
                  <a:pt x="510602" y="1337945"/>
                </a:lnTo>
                <a:lnTo>
                  <a:pt x="567335" y="1318811"/>
                </a:lnTo>
                <a:lnTo>
                  <a:pt x="624069" y="1297979"/>
                </a:lnTo>
                <a:lnTo>
                  <a:pt x="680802" y="1275381"/>
                </a:lnTo>
                <a:lnTo>
                  <a:pt x="737536" y="1250957"/>
                </a:lnTo>
                <a:lnTo>
                  <a:pt x="794269" y="1224656"/>
                </a:lnTo>
                <a:lnTo>
                  <a:pt x="851003" y="1196441"/>
                </a:lnTo>
                <a:lnTo>
                  <a:pt x="907736" y="1166287"/>
                </a:lnTo>
                <a:lnTo>
                  <a:pt x="964470" y="1134185"/>
                </a:lnTo>
                <a:lnTo>
                  <a:pt x="1021204" y="1100142"/>
                </a:lnTo>
                <a:lnTo>
                  <a:pt x="1077937" y="1064184"/>
                </a:lnTo>
                <a:lnTo>
                  <a:pt x="1134671" y="1026357"/>
                </a:lnTo>
                <a:lnTo>
                  <a:pt x="1191404" y="986729"/>
                </a:lnTo>
                <a:lnTo>
                  <a:pt x="1248138" y="945388"/>
                </a:lnTo>
                <a:lnTo>
                  <a:pt x="1304871" y="902447"/>
                </a:lnTo>
                <a:lnTo>
                  <a:pt x="1361605" y="858041"/>
                </a:lnTo>
                <a:lnTo>
                  <a:pt x="1418338" y="812329"/>
                </a:lnTo>
                <a:lnTo>
                  <a:pt x="1475072" y="765493"/>
                </a:lnTo>
                <a:lnTo>
                  <a:pt x="1531806" y="717740"/>
                </a:lnTo>
                <a:lnTo>
                  <a:pt x="1588539" y="669297"/>
                </a:lnTo>
                <a:lnTo>
                  <a:pt x="1645273" y="620410"/>
                </a:lnTo>
                <a:lnTo>
                  <a:pt x="1702006" y="571348"/>
                </a:lnTo>
                <a:lnTo>
                  <a:pt x="1758740" y="522394"/>
                </a:lnTo>
                <a:lnTo>
                  <a:pt x="1815473" y="473847"/>
                </a:lnTo>
                <a:lnTo>
                  <a:pt x="1872207" y="426017"/>
                </a:lnTo>
                <a:lnTo>
                  <a:pt x="1928940" y="379221"/>
                </a:lnTo>
                <a:lnTo>
                  <a:pt x="1985674" y="333784"/>
                </a:lnTo>
                <a:lnTo>
                  <a:pt x="2042408" y="290031"/>
                </a:lnTo>
                <a:lnTo>
                  <a:pt x="2099141" y="248285"/>
                </a:lnTo>
                <a:lnTo>
                  <a:pt x="2155875" y="208861"/>
                </a:lnTo>
                <a:lnTo>
                  <a:pt x="2212608" y="172068"/>
                </a:lnTo>
                <a:lnTo>
                  <a:pt x="2269342" y="138197"/>
                </a:lnTo>
                <a:lnTo>
                  <a:pt x="2326075" y="107522"/>
                </a:lnTo>
                <a:lnTo>
                  <a:pt x="2382809" y="80297"/>
                </a:lnTo>
                <a:lnTo>
                  <a:pt x="2439542" y="56748"/>
                </a:lnTo>
                <a:lnTo>
                  <a:pt x="2496276" y="37076"/>
                </a:lnTo>
                <a:lnTo>
                  <a:pt x="2553010" y="21448"/>
                </a:lnTo>
                <a:lnTo>
                  <a:pt x="2609743" y="9999"/>
                </a:lnTo>
                <a:lnTo>
                  <a:pt x="2666477" y="2829"/>
                </a:lnTo>
                <a:lnTo>
                  <a:pt x="2723210" y="0"/>
                </a:lnTo>
                <a:lnTo>
                  <a:pt x="2779944" y="1536"/>
                </a:lnTo>
                <a:lnTo>
                  <a:pt x="2836677" y="7425"/>
                </a:lnTo>
                <a:lnTo>
                  <a:pt x="2893411" y="17615"/>
                </a:lnTo>
                <a:lnTo>
                  <a:pt x="2950144" y="32017"/>
                </a:lnTo>
                <a:lnTo>
                  <a:pt x="3006878" y="50507"/>
                </a:lnTo>
                <a:lnTo>
                  <a:pt x="3063612" y="72926"/>
                </a:lnTo>
                <a:lnTo>
                  <a:pt x="3120345" y="99085"/>
                </a:lnTo>
                <a:lnTo>
                  <a:pt x="3177079" y="128763"/>
                </a:lnTo>
                <a:lnTo>
                  <a:pt x="3233812" y="161715"/>
                </a:lnTo>
                <a:lnTo>
                  <a:pt x="3290546" y="197672"/>
                </a:lnTo>
                <a:lnTo>
                  <a:pt x="3347279" y="236347"/>
                </a:lnTo>
                <a:lnTo>
                  <a:pt x="3404013" y="277438"/>
                </a:lnTo>
                <a:lnTo>
                  <a:pt x="3460746" y="320630"/>
                </a:lnTo>
                <a:lnTo>
                  <a:pt x="3517480" y="365602"/>
                </a:lnTo>
                <a:lnTo>
                  <a:pt x="3574214" y="412029"/>
                </a:lnTo>
                <a:lnTo>
                  <a:pt x="3630947" y="459586"/>
                </a:lnTo>
                <a:lnTo>
                  <a:pt x="3687681" y="507954"/>
                </a:lnTo>
                <a:lnTo>
                  <a:pt x="3744414" y="556819"/>
                </a:lnTo>
                <a:lnTo>
                  <a:pt x="3801148" y="605879"/>
                </a:lnTo>
                <a:lnTo>
                  <a:pt x="3857881" y="654846"/>
                </a:lnTo>
                <a:lnTo>
                  <a:pt x="3914615" y="703448"/>
                </a:lnTo>
                <a:lnTo>
                  <a:pt x="3971348" y="751430"/>
                </a:lnTo>
                <a:lnTo>
                  <a:pt x="4028082" y="798560"/>
                </a:lnTo>
                <a:lnTo>
                  <a:pt x="4084816" y="844625"/>
                </a:lnTo>
                <a:lnTo>
                  <a:pt x="4141549" y="889435"/>
                </a:lnTo>
                <a:lnTo>
                  <a:pt x="4198283" y="932826"/>
                </a:lnTo>
                <a:lnTo>
                  <a:pt x="4255016" y="974653"/>
                </a:lnTo>
                <a:lnTo>
                  <a:pt x="4311750" y="1014799"/>
                </a:lnTo>
                <a:lnTo>
                  <a:pt x="4368483" y="1053168"/>
                </a:lnTo>
                <a:lnTo>
                  <a:pt x="4425217" y="1089685"/>
                </a:lnTo>
                <a:lnTo>
                  <a:pt x="4481950" y="1124299"/>
                </a:lnTo>
                <a:lnTo>
                  <a:pt x="4538684" y="1156979"/>
                </a:lnTo>
                <a:lnTo>
                  <a:pt x="4595418" y="1187710"/>
                </a:lnTo>
                <a:lnTo>
                  <a:pt x="4652151" y="1216497"/>
                </a:lnTo>
                <a:lnTo>
                  <a:pt x="4708885" y="1243362"/>
                </a:lnTo>
                <a:lnTo>
                  <a:pt x="4765618" y="1268337"/>
                </a:lnTo>
                <a:lnTo>
                  <a:pt x="4822352" y="1291470"/>
                </a:lnTo>
                <a:lnTo>
                  <a:pt x="4879085" y="1312819"/>
                </a:lnTo>
                <a:lnTo>
                  <a:pt x="4935819" y="1332448"/>
                </a:lnTo>
                <a:lnTo>
                  <a:pt x="4992552" y="1350433"/>
                </a:lnTo>
                <a:lnTo>
                  <a:pt x="5049286" y="1366852"/>
                </a:lnTo>
                <a:lnTo>
                  <a:pt x="5106020" y="1381789"/>
                </a:lnTo>
                <a:lnTo>
                  <a:pt x="5162753" y="1395329"/>
                </a:lnTo>
                <a:lnTo>
                  <a:pt x="5219487" y="1407562"/>
                </a:lnTo>
                <a:lnTo>
                  <a:pt x="5276220" y="1418575"/>
                </a:lnTo>
                <a:lnTo>
                  <a:pt x="5332954" y="1428456"/>
                </a:lnTo>
                <a:lnTo>
                  <a:pt x="5389687" y="1437291"/>
                </a:lnTo>
                <a:lnTo>
                  <a:pt x="5446421" y="1445165"/>
                </a:lnTo>
                <a:lnTo>
                  <a:pt x="5503154" y="1452158"/>
                </a:lnTo>
                <a:lnTo>
                  <a:pt x="5559888" y="1458348"/>
                </a:lnTo>
                <a:lnTo>
                  <a:pt x="5616622" y="1463810"/>
                </a:lnTo>
                <a:lnTo>
                  <a:pt x="5673355" y="1468612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6ADD74EE-EA14-1D46-A105-48125C7F2BC2}"/>
              </a:ext>
            </a:extLst>
          </p:cNvPr>
          <p:cNvSpPr txBox="1"/>
          <p:nvPr/>
        </p:nvSpPr>
        <p:spPr>
          <a:xfrm>
            <a:off x="1526711" y="471847"/>
            <a:ext cx="496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59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Нормальное распределение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0AB531C-BA62-CA45-9B43-B2F69F389268}"/>
                  </a:ext>
                </a:extLst>
              </p:cNvPr>
              <p:cNvSpPr txBox="1"/>
              <p:nvPr/>
            </p:nvSpPr>
            <p:spPr>
              <a:xfrm>
                <a:off x="4733883" y="2858921"/>
                <a:ext cx="1869454" cy="6365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400" b="0" i="1" smtClean="0">
                          <a:solidFill>
                            <a:srgbClr val="1E90FF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solidFill>
                            <a:srgbClr val="1E90FF"/>
                          </a:solidFill>
                          <a:latin typeface="Cambria Math" panose="02040503050406030204" pitchFamily="18" charset="0"/>
                        </a:rPr>
                        <m:t>𝑆𝐷</m:t>
                      </m:r>
                      <m:r>
                        <a:rPr lang="en-US" sz="1400" b="0" i="1" smtClean="0">
                          <a:solidFill>
                            <a:srgbClr val="1E90FF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1400" b="0" i="1" smtClean="0">
                              <a:solidFill>
                                <a:srgbClr val="1E90FF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1E90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subHide m:val="on"/>
                                  <m:supHide m:val="on"/>
                                  <m:ctrlPr>
                                    <a:rPr lang="en-US" sz="1400" i="1">
                                      <a:solidFill>
                                        <a:srgbClr val="1E90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sz="1400" b="0" i="1" smtClean="0">
                                          <a:solidFill>
                                            <a:srgbClr val="1E90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400" i="1">
                                          <a:solidFill>
                                            <a:srgbClr val="1E90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sz="1400" i="1" smtClean="0">
                                              <a:solidFill>
                                                <a:srgbClr val="1E90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400" b="0" i="1" smtClean="0">
                                              <a:solidFill>
                                                <a:srgbClr val="1E90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1400" b="0" i="1" smtClean="0">
                                              <a:solidFill>
                                                <a:srgbClr val="1E90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1400" i="1">
                                          <a:solidFill>
                                            <a:srgbClr val="1E90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sz="1400" i="1">
                                              <a:solidFill>
                                                <a:srgbClr val="1E90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400" i="1">
                                              <a:solidFill>
                                                <a:srgbClr val="1E90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  <m:r>
                                        <a:rPr lang="en-US" sz="1400" i="1">
                                          <a:solidFill>
                                            <a:srgbClr val="1E90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sz="1400" b="0" i="1" smtClean="0">
                                          <a:solidFill>
                                            <a:srgbClr val="1E90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1E90FF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1400" i="1">
                                  <a:solidFill>
                                    <a:srgbClr val="1E90FF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ru-RU" sz="1400" dirty="0">
                  <a:solidFill>
                    <a:srgbClr val="1E90F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0AB531C-BA62-CA45-9B43-B2F69F3892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3883" y="2858921"/>
                <a:ext cx="1869454" cy="636521"/>
              </a:xfrm>
              <a:prstGeom prst="rect">
                <a:avLst/>
              </a:prstGeom>
              <a:blipFill>
                <a:blip r:embed="rId2"/>
                <a:stretch>
                  <a:fillRect t="-39216" b="-411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DAE74754-0EAD-EF4F-8363-8C4407B09A4B}"/>
              </a:ext>
            </a:extLst>
          </p:cNvPr>
          <p:cNvCxnSpPr>
            <a:cxnSpLocks/>
          </p:cNvCxnSpPr>
          <p:nvPr/>
        </p:nvCxnSpPr>
        <p:spPr>
          <a:xfrm>
            <a:off x="4798022" y="3638321"/>
            <a:ext cx="1050621" cy="0"/>
          </a:xfrm>
          <a:prstGeom prst="straightConnector1">
            <a:avLst/>
          </a:prstGeom>
          <a:ln w="12700">
            <a:solidFill>
              <a:srgbClr val="1E90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D16512C-66C8-344F-890E-2B3054C54331}"/>
              </a:ext>
            </a:extLst>
          </p:cNvPr>
          <p:cNvCxnSpPr>
            <a:cxnSpLocks/>
          </p:cNvCxnSpPr>
          <p:nvPr/>
        </p:nvCxnSpPr>
        <p:spPr>
          <a:xfrm>
            <a:off x="4798020" y="3573016"/>
            <a:ext cx="0" cy="647431"/>
          </a:xfrm>
          <a:prstGeom prst="straightConnector1">
            <a:avLst/>
          </a:prstGeom>
          <a:ln w="12700">
            <a:solidFill>
              <a:srgbClr val="1E90FF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9038CB3E-0B92-624F-9E44-C30287A2B560}"/>
              </a:ext>
            </a:extLst>
          </p:cNvPr>
          <p:cNvCxnSpPr>
            <a:cxnSpLocks/>
          </p:cNvCxnSpPr>
          <p:nvPr/>
        </p:nvCxnSpPr>
        <p:spPr>
          <a:xfrm>
            <a:off x="5848643" y="3573016"/>
            <a:ext cx="0" cy="1194628"/>
          </a:xfrm>
          <a:prstGeom prst="straightConnector1">
            <a:avLst/>
          </a:prstGeom>
          <a:ln w="12700">
            <a:solidFill>
              <a:srgbClr val="1E90FF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14C9716E-A33F-3A4D-A818-03AADC782F5B}"/>
              </a:ext>
            </a:extLst>
          </p:cNvPr>
          <p:cNvGrpSpPr/>
          <p:nvPr/>
        </p:nvGrpSpPr>
        <p:grpSpPr>
          <a:xfrm>
            <a:off x="6058767" y="3083873"/>
            <a:ext cx="2225564" cy="849183"/>
            <a:chOff x="6058767" y="3083873"/>
            <a:chExt cx="2225564" cy="849183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7D5D6CF4-0387-1D49-8CBD-0E49CA45A2AD}"/>
                </a:ext>
              </a:extLst>
            </p:cNvPr>
            <p:cNvGrpSpPr/>
            <p:nvPr/>
          </p:nvGrpSpPr>
          <p:grpSpPr>
            <a:xfrm>
              <a:off x="6058767" y="3083873"/>
              <a:ext cx="2225564" cy="849183"/>
              <a:chOff x="5934446" y="2422786"/>
              <a:chExt cx="2521493" cy="849183"/>
            </a:xfrm>
          </p:grpSpPr>
          <p:sp>
            <p:nvSpPr>
              <p:cNvPr id="150" name="Arc 149">
                <a:extLst>
                  <a:ext uri="{FF2B5EF4-FFF2-40B4-BE49-F238E27FC236}">
                    <a16:creationId xmlns:a16="http://schemas.microsoft.com/office/drawing/2014/main" id="{2EFB9F44-36E9-D140-90F5-9DFC9B2736BE}"/>
                  </a:ext>
                </a:extLst>
              </p:cNvPr>
              <p:cNvSpPr/>
              <p:nvPr/>
            </p:nvSpPr>
            <p:spPr>
              <a:xfrm>
                <a:off x="6774943" y="2430880"/>
                <a:ext cx="840498" cy="840498"/>
              </a:xfrm>
              <a:prstGeom prst="arc">
                <a:avLst/>
              </a:prstGeom>
              <a:ln>
                <a:solidFill>
                  <a:srgbClr val="1E9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1" name="Arc 150">
                <a:extLst>
                  <a:ext uri="{FF2B5EF4-FFF2-40B4-BE49-F238E27FC236}">
                    <a16:creationId xmlns:a16="http://schemas.microsoft.com/office/drawing/2014/main" id="{8DD992DF-4747-6B4D-BAD6-E427A08E4C05}"/>
                  </a:ext>
                </a:extLst>
              </p:cNvPr>
              <p:cNvSpPr/>
              <p:nvPr/>
            </p:nvSpPr>
            <p:spPr>
              <a:xfrm rot="-5400000">
                <a:off x="6774943" y="2431471"/>
                <a:ext cx="840498" cy="840498"/>
              </a:xfrm>
              <a:prstGeom prst="arc">
                <a:avLst/>
              </a:prstGeom>
              <a:ln>
                <a:solidFill>
                  <a:srgbClr val="1E9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2" name="Arc 151">
                <a:extLst>
                  <a:ext uri="{FF2B5EF4-FFF2-40B4-BE49-F238E27FC236}">
                    <a16:creationId xmlns:a16="http://schemas.microsoft.com/office/drawing/2014/main" id="{BF61929E-48AC-6348-9B43-3C38D1400B16}"/>
                  </a:ext>
                </a:extLst>
              </p:cNvPr>
              <p:cNvSpPr/>
              <p:nvPr/>
            </p:nvSpPr>
            <p:spPr>
              <a:xfrm rot="5400000">
                <a:off x="5934446" y="2426833"/>
                <a:ext cx="840498" cy="840498"/>
              </a:xfrm>
              <a:prstGeom prst="arc">
                <a:avLst/>
              </a:prstGeom>
              <a:ln>
                <a:solidFill>
                  <a:srgbClr val="238B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3" name="Arc 152">
                <a:extLst>
                  <a:ext uri="{FF2B5EF4-FFF2-40B4-BE49-F238E27FC236}">
                    <a16:creationId xmlns:a16="http://schemas.microsoft.com/office/drawing/2014/main" id="{53C27255-B939-BD42-BB9E-8ADFDA99AC3F}"/>
                  </a:ext>
                </a:extLst>
              </p:cNvPr>
              <p:cNvSpPr/>
              <p:nvPr/>
            </p:nvSpPr>
            <p:spPr>
              <a:xfrm rot="10800000">
                <a:off x="7615441" y="2422786"/>
                <a:ext cx="840498" cy="840498"/>
              </a:xfrm>
              <a:prstGeom prst="arc">
                <a:avLst/>
              </a:prstGeom>
              <a:ln>
                <a:solidFill>
                  <a:srgbClr val="238B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D772F5CF-1D57-D34F-B764-58B1C2ED1386}"/>
                </a:ext>
              </a:extLst>
            </p:cNvPr>
            <p:cNvCxnSpPr>
              <a:cxnSpLocks/>
            </p:cNvCxnSpPr>
            <p:nvPr/>
          </p:nvCxnSpPr>
          <p:spPr>
            <a:xfrm>
              <a:off x="6572125" y="3356177"/>
              <a:ext cx="202819" cy="131252"/>
            </a:xfrm>
            <a:prstGeom prst="straightConnector1">
              <a:avLst/>
            </a:prstGeom>
            <a:ln w="9525">
              <a:solidFill>
                <a:srgbClr val="FF0000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106E6061-57A7-524A-9003-21F34D6E7C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0824" y="3355089"/>
              <a:ext cx="201600" cy="128358"/>
            </a:xfrm>
            <a:prstGeom prst="straightConnector1">
              <a:avLst/>
            </a:prstGeom>
            <a:ln w="9525">
              <a:solidFill>
                <a:srgbClr val="FF0000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3233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g15"/>
          <p:cNvSpPr/>
          <p:nvPr/>
        </p:nvSpPr>
        <p:spPr>
          <a:xfrm>
            <a:off x="3747401" y="4189745"/>
            <a:ext cx="2101242" cy="1592211"/>
          </a:xfrm>
          <a:custGeom>
            <a:avLst/>
            <a:gdLst/>
            <a:ahLst/>
            <a:cxnLst/>
            <a:rect l="0" t="0" r="0" b="0"/>
            <a:pathLst>
              <a:path w="2101242" h="1592211">
                <a:moveTo>
                  <a:pt x="0" y="589494"/>
                </a:moveTo>
                <a:lnTo>
                  <a:pt x="21224" y="571136"/>
                </a:lnTo>
                <a:lnTo>
                  <a:pt x="42449" y="552794"/>
                </a:lnTo>
                <a:lnTo>
                  <a:pt x="63674" y="534482"/>
                </a:lnTo>
                <a:lnTo>
                  <a:pt x="84898" y="516217"/>
                </a:lnTo>
                <a:lnTo>
                  <a:pt x="106123" y="498013"/>
                </a:lnTo>
                <a:lnTo>
                  <a:pt x="127348" y="479888"/>
                </a:lnTo>
                <a:lnTo>
                  <a:pt x="148572" y="461858"/>
                </a:lnTo>
                <a:lnTo>
                  <a:pt x="169797" y="443939"/>
                </a:lnTo>
                <a:lnTo>
                  <a:pt x="191022" y="426148"/>
                </a:lnTo>
                <a:lnTo>
                  <a:pt x="212246" y="408501"/>
                </a:lnTo>
                <a:lnTo>
                  <a:pt x="233471" y="391016"/>
                </a:lnTo>
                <a:lnTo>
                  <a:pt x="254696" y="373709"/>
                </a:lnTo>
                <a:lnTo>
                  <a:pt x="275920" y="356598"/>
                </a:lnTo>
                <a:lnTo>
                  <a:pt x="297145" y="339700"/>
                </a:lnTo>
                <a:lnTo>
                  <a:pt x="318370" y="323031"/>
                </a:lnTo>
                <a:lnTo>
                  <a:pt x="339594" y="306609"/>
                </a:lnTo>
                <a:lnTo>
                  <a:pt x="360819" y="290451"/>
                </a:lnTo>
                <a:lnTo>
                  <a:pt x="382044" y="274573"/>
                </a:lnTo>
                <a:lnTo>
                  <a:pt x="403268" y="258992"/>
                </a:lnTo>
                <a:lnTo>
                  <a:pt x="424493" y="243725"/>
                </a:lnTo>
                <a:lnTo>
                  <a:pt x="445718" y="228788"/>
                </a:lnTo>
                <a:lnTo>
                  <a:pt x="466942" y="214198"/>
                </a:lnTo>
                <a:lnTo>
                  <a:pt x="488167" y="199969"/>
                </a:lnTo>
                <a:lnTo>
                  <a:pt x="509392" y="186119"/>
                </a:lnTo>
                <a:lnTo>
                  <a:pt x="530616" y="172662"/>
                </a:lnTo>
                <a:lnTo>
                  <a:pt x="551841" y="159614"/>
                </a:lnTo>
                <a:lnTo>
                  <a:pt x="573066" y="146988"/>
                </a:lnTo>
                <a:lnTo>
                  <a:pt x="594290" y="134801"/>
                </a:lnTo>
                <a:lnTo>
                  <a:pt x="615515" y="123064"/>
                </a:lnTo>
                <a:lnTo>
                  <a:pt x="636740" y="111793"/>
                </a:lnTo>
                <a:lnTo>
                  <a:pt x="657964" y="101000"/>
                </a:lnTo>
                <a:lnTo>
                  <a:pt x="679189" y="90697"/>
                </a:lnTo>
                <a:lnTo>
                  <a:pt x="700414" y="80897"/>
                </a:lnTo>
                <a:lnTo>
                  <a:pt x="721638" y="71611"/>
                </a:lnTo>
                <a:lnTo>
                  <a:pt x="742863" y="62850"/>
                </a:lnTo>
                <a:lnTo>
                  <a:pt x="764088" y="54625"/>
                </a:lnTo>
                <a:lnTo>
                  <a:pt x="785312" y="46945"/>
                </a:lnTo>
                <a:lnTo>
                  <a:pt x="806537" y="39819"/>
                </a:lnTo>
                <a:lnTo>
                  <a:pt x="827762" y="33257"/>
                </a:lnTo>
                <a:lnTo>
                  <a:pt x="848987" y="27266"/>
                </a:lnTo>
                <a:lnTo>
                  <a:pt x="870211" y="21852"/>
                </a:lnTo>
                <a:lnTo>
                  <a:pt x="891436" y="17024"/>
                </a:lnTo>
                <a:lnTo>
                  <a:pt x="912661" y="12786"/>
                </a:lnTo>
                <a:lnTo>
                  <a:pt x="933885" y="9144"/>
                </a:lnTo>
                <a:lnTo>
                  <a:pt x="955110" y="6102"/>
                </a:lnTo>
                <a:lnTo>
                  <a:pt x="976335" y="3664"/>
                </a:lnTo>
                <a:lnTo>
                  <a:pt x="997559" y="1833"/>
                </a:lnTo>
                <a:lnTo>
                  <a:pt x="1018784" y="611"/>
                </a:lnTo>
                <a:lnTo>
                  <a:pt x="1040009" y="0"/>
                </a:lnTo>
                <a:lnTo>
                  <a:pt x="1061233" y="0"/>
                </a:lnTo>
                <a:lnTo>
                  <a:pt x="1082458" y="611"/>
                </a:lnTo>
                <a:lnTo>
                  <a:pt x="1103683" y="1833"/>
                </a:lnTo>
                <a:lnTo>
                  <a:pt x="1124907" y="3664"/>
                </a:lnTo>
                <a:lnTo>
                  <a:pt x="1146132" y="6102"/>
                </a:lnTo>
                <a:lnTo>
                  <a:pt x="1167357" y="9144"/>
                </a:lnTo>
                <a:lnTo>
                  <a:pt x="1188581" y="12786"/>
                </a:lnTo>
                <a:lnTo>
                  <a:pt x="1209806" y="17024"/>
                </a:lnTo>
                <a:lnTo>
                  <a:pt x="1231031" y="21852"/>
                </a:lnTo>
                <a:lnTo>
                  <a:pt x="1252255" y="27266"/>
                </a:lnTo>
                <a:lnTo>
                  <a:pt x="1273480" y="33257"/>
                </a:lnTo>
                <a:lnTo>
                  <a:pt x="1294705" y="39819"/>
                </a:lnTo>
                <a:lnTo>
                  <a:pt x="1315929" y="46945"/>
                </a:lnTo>
                <a:lnTo>
                  <a:pt x="1337154" y="54625"/>
                </a:lnTo>
                <a:lnTo>
                  <a:pt x="1358379" y="62850"/>
                </a:lnTo>
                <a:lnTo>
                  <a:pt x="1379603" y="71611"/>
                </a:lnTo>
                <a:lnTo>
                  <a:pt x="1400828" y="80897"/>
                </a:lnTo>
                <a:lnTo>
                  <a:pt x="1422053" y="90697"/>
                </a:lnTo>
                <a:lnTo>
                  <a:pt x="1443277" y="101000"/>
                </a:lnTo>
                <a:lnTo>
                  <a:pt x="1464502" y="111793"/>
                </a:lnTo>
                <a:lnTo>
                  <a:pt x="1485727" y="123064"/>
                </a:lnTo>
                <a:lnTo>
                  <a:pt x="1506951" y="134801"/>
                </a:lnTo>
                <a:lnTo>
                  <a:pt x="1528176" y="146988"/>
                </a:lnTo>
                <a:lnTo>
                  <a:pt x="1549401" y="159614"/>
                </a:lnTo>
                <a:lnTo>
                  <a:pt x="1570625" y="172662"/>
                </a:lnTo>
                <a:lnTo>
                  <a:pt x="1591850" y="186119"/>
                </a:lnTo>
                <a:lnTo>
                  <a:pt x="1613075" y="199969"/>
                </a:lnTo>
                <a:lnTo>
                  <a:pt x="1634299" y="214198"/>
                </a:lnTo>
                <a:lnTo>
                  <a:pt x="1655524" y="228788"/>
                </a:lnTo>
                <a:lnTo>
                  <a:pt x="1676749" y="243725"/>
                </a:lnTo>
                <a:lnTo>
                  <a:pt x="1697974" y="258992"/>
                </a:lnTo>
                <a:lnTo>
                  <a:pt x="1719198" y="274573"/>
                </a:lnTo>
                <a:lnTo>
                  <a:pt x="1740423" y="290451"/>
                </a:lnTo>
                <a:lnTo>
                  <a:pt x="1761648" y="306609"/>
                </a:lnTo>
                <a:lnTo>
                  <a:pt x="1782872" y="323031"/>
                </a:lnTo>
                <a:lnTo>
                  <a:pt x="1804097" y="339700"/>
                </a:lnTo>
                <a:lnTo>
                  <a:pt x="1825322" y="356598"/>
                </a:lnTo>
                <a:lnTo>
                  <a:pt x="1846546" y="373709"/>
                </a:lnTo>
                <a:lnTo>
                  <a:pt x="1867771" y="391016"/>
                </a:lnTo>
                <a:lnTo>
                  <a:pt x="1888996" y="408501"/>
                </a:lnTo>
                <a:lnTo>
                  <a:pt x="1910220" y="426148"/>
                </a:lnTo>
                <a:lnTo>
                  <a:pt x="1931445" y="443939"/>
                </a:lnTo>
                <a:lnTo>
                  <a:pt x="1952670" y="461858"/>
                </a:lnTo>
                <a:lnTo>
                  <a:pt x="1973894" y="479888"/>
                </a:lnTo>
                <a:lnTo>
                  <a:pt x="1995119" y="498013"/>
                </a:lnTo>
                <a:lnTo>
                  <a:pt x="2016344" y="516217"/>
                </a:lnTo>
                <a:lnTo>
                  <a:pt x="2037568" y="534482"/>
                </a:lnTo>
                <a:lnTo>
                  <a:pt x="2058793" y="552794"/>
                </a:lnTo>
                <a:lnTo>
                  <a:pt x="2080018" y="571136"/>
                </a:lnTo>
                <a:lnTo>
                  <a:pt x="2101242" y="589494"/>
                </a:lnTo>
                <a:lnTo>
                  <a:pt x="2101242" y="1592211"/>
                </a:lnTo>
                <a:lnTo>
                  <a:pt x="2080018" y="1592211"/>
                </a:lnTo>
                <a:lnTo>
                  <a:pt x="2058793" y="1592211"/>
                </a:lnTo>
                <a:lnTo>
                  <a:pt x="2037568" y="1592211"/>
                </a:lnTo>
                <a:lnTo>
                  <a:pt x="2016344" y="1592211"/>
                </a:lnTo>
                <a:lnTo>
                  <a:pt x="1995119" y="1592211"/>
                </a:lnTo>
                <a:lnTo>
                  <a:pt x="1973894" y="1592211"/>
                </a:lnTo>
                <a:lnTo>
                  <a:pt x="1952670" y="1592211"/>
                </a:lnTo>
                <a:lnTo>
                  <a:pt x="1931445" y="1592211"/>
                </a:lnTo>
                <a:lnTo>
                  <a:pt x="1910220" y="1592211"/>
                </a:lnTo>
                <a:lnTo>
                  <a:pt x="1888996" y="1592211"/>
                </a:lnTo>
                <a:lnTo>
                  <a:pt x="1867771" y="1592211"/>
                </a:lnTo>
                <a:lnTo>
                  <a:pt x="1846546" y="1592211"/>
                </a:lnTo>
                <a:lnTo>
                  <a:pt x="1825322" y="1592211"/>
                </a:lnTo>
                <a:lnTo>
                  <a:pt x="1804097" y="1592211"/>
                </a:lnTo>
                <a:lnTo>
                  <a:pt x="1782872" y="1592211"/>
                </a:lnTo>
                <a:lnTo>
                  <a:pt x="1761648" y="1592211"/>
                </a:lnTo>
                <a:lnTo>
                  <a:pt x="1740423" y="1592211"/>
                </a:lnTo>
                <a:lnTo>
                  <a:pt x="1719198" y="1592211"/>
                </a:lnTo>
                <a:lnTo>
                  <a:pt x="1697974" y="1592211"/>
                </a:lnTo>
                <a:lnTo>
                  <a:pt x="1676749" y="1592211"/>
                </a:lnTo>
                <a:lnTo>
                  <a:pt x="1655524" y="1592211"/>
                </a:lnTo>
                <a:lnTo>
                  <a:pt x="1634299" y="1592211"/>
                </a:lnTo>
                <a:lnTo>
                  <a:pt x="1613075" y="1592211"/>
                </a:lnTo>
                <a:lnTo>
                  <a:pt x="1591850" y="1592211"/>
                </a:lnTo>
                <a:lnTo>
                  <a:pt x="1570625" y="1592211"/>
                </a:lnTo>
                <a:lnTo>
                  <a:pt x="1549401" y="1592211"/>
                </a:lnTo>
                <a:lnTo>
                  <a:pt x="1528176" y="1592211"/>
                </a:lnTo>
                <a:lnTo>
                  <a:pt x="1506951" y="1592211"/>
                </a:lnTo>
                <a:lnTo>
                  <a:pt x="1485727" y="1592211"/>
                </a:lnTo>
                <a:lnTo>
                  <a:pt x="1464502" y="1592211"/>
                </a:lnTo>
                <a:lnTo>
                  <a:pt x="1443277" y="1592211"/>
                </a:lnTo>
                <a:lnTo>
                  <a:pt x="1422053" y="1592211"/>
                </a:lnTo>
                <a:lnTo>
                  <a:pt x="1400828" y="1592211"/>
                </a:lnTo>
                <a:lnTo>
                  <a:pt x="1379603" y="1592211"/>
                </a:lnTo>
                <a:lnTo>
                  <a:pt x="1358379" y="1592211"/>
                </a:lnTo>
                <a:lnTo>
                  <a:pt x="1337154" y="1592211"/>
                </a:lnTo>
                <a:lnTo>
                  <a:pt x="1315929" y="1592211"/>
                </a:lnTo>
                <a:lnTo>
                  <a:pt x="1294705" y="1592211"/>
                </a:lnTo>
                <a:lnTo>
                  <a:pt x="1273480" y="1592211"/>
                </a:lnTo>
                <a:lnTo>
                  <a:pt x="1252255" y="1592211"/>
                </a:lnTo>
                <a:lnTo>
                  <a:pt x="1231031" y="1592211"/>
                </a:lnTo>
                <a:lnTo>
                  <a:pt x="1209806" y="1592211"/>
                </a:lnTo>
                <a:lnTo>
                  <a:pt x="1188581" y="1592211"/>
                </a:lnTo>
                <a:lnTo>
                  <a:pt x="1167357" y="1592211"/>
                </a:lnTo>
                <a:lnTo>
                  <a:pt x="1146132" y="1592211"/>
                </a:lnTo>
                <a:lnTo>
                  <a:pt x="1124907" y="1592211"/>
                </a:lnTo>
                <a:lnTo>
                  <a:pt x="1103683" y="1592211"/>
                </a:lnTo>
                <a:lnTo>
                  <a:pt x="1082458" y="1592211"/>
                </a:lnTo>
                <a:lnTo>
                  <a:pt x="1061233" y="1592211"/>
                </a:lnTo>
                <a:lnTo>
                  <a:pt x="1040009" y="1592211"/>
                </a:lnTo>
                <a:lnTo>
                  <a:pt x="1018784" y="1592211"/>
                </a:lnTo>
                <a:lnTo>
                  <a:pt x="997559" y="1592211"/>
                </a:lnTo>
                <a:lnTo>
                  <a:pt x="976335" y="1592211"/>
                </a:lnTo>
                <a:lnTo>
                  <a:pt x="955110" y="1592211"/>
                </a:lnTo>
                <a:lnTo>
                  <a:pt x="933885" y="1592211"/>
                </a:lnTo>
                <a:lnTo>
                  <a:pt x="912661" y="1592211"/>
                </a:lnTo>
                <a:lnTo>
                  <a:pt x="891436" y="1592211"/>
                </a:lnTo>
                <a:lnTo>
                  <a:pt x="870211" y="1592211"/>
                </a:lnTo>
                <a:lnTo>
                  <a:pt x="848987" y="1592211"/>
                </a:lnTo>
                <a:lnTo>
                  <a:pt x="827762" y="1592211"/>
                </a:lnTo>
                <a:lnTo>
                  <a:pt x="806537" y="1592211"/>
                </a:lnTo>
                <a:lnTo>
                  <a:pt x="785312" y="1592211"/>
                </a:lnTo>
                <a:lnTo>
                  <a:pt x="764088" y="1592211"/>
                </a:lnTo>
                <a:lnTo>
                  <a:pt x="742863" y="1592211"/>
                </a:lnTo>
                <a:lnTo>
                  <a:pt x="721638" y="1592211"/>
                </a:lnTo>
                <a:lnTo>
                  <a:pt x="700414" y="1592211"/>
                </a:lnTo>
                <a:lnTo>
                  <a:pt x="679189" y="1592211"/>
                </a:lnTo>
                <a:lnTo>
                  <a:pt x="657964" y="1592211"/>
                </a:lnTo>
                <a:lnTo>
                  <a:pt x="636740" y="1592211"/>
                </a:lnTo>
                <a:lnTo>
                  <a:pt x="615515" y="1592211"/>
                </a:lnTo>
                <a:lnTo>
                  <a:pt x="594290" y="1592211"/>
                </a:lnTo>
                <a:lnTo>
                  <a:pt x="573066" y="1592211"/>
                </a:lnTo>
                <a:lnTo>
                  <a:pt x="551841" y="1592211"/>
                </a:lnTo>
                <a:lnTo>
                  <a:pt x="530616" y="1592211"/>
                </a:lnTo>
                <a:lnTo>
                  <a:pt x="509392" y="1592211"/>
                </a:lnTo>
                <a:lnTo>
                  <a:pt x="488167" y="1592211"/>
                </a:lnTo>
                <a:lnTo>
                  <a:pt x="466942" y="1592211"/>
                </a:lnTo>
                <a:lnTo>
                  <a:pt x="445718" y="1592211"/>
                </a:lnTo>
                <a:lnTo>
                  <a:pt x="424493" y="1592211"/>
                </a:lnTo>
                <a:lnTo>
                  <a:pt x="403268" y="1592211"/>
                </a:lnTo>
                <a:lnTo>
                  <a:pt x="382044" y="1592211"/>
                </a:lnTo>
                <a:lnTo>
                  <a:pt x="360819" y="1592211"/>
                </a:lnTo>
                <a:lnTo>
                  <a:pt x="339594" y="1592211"/>
                </a:lnTo>
                <a:lnTo>
                  <a:pt x="318370" y="1592211"/>
                </a:lnTo>
                <a:lnTo>
                  <a:pt x="297145" y="1592211"/>
                </a:lnTo>
                <a:lnTo>
                  <a:pt x="275920" y="1592211"/>
                </a:lnTo>
                <a:lnTo>
                  <a:pt x="254696" y="1592211"/>
                </a:lnTo>
                <a:lnTo>
                  <a:pt x="233471" y="1592211"/>
                </a:lnTo>
                <a:lnTo>
                  <a:pt x="212246" y="1592211"/>
                </a:lnTo>
                <a:lnTo>
                  <a:pt x="191022" y="1592211"/>
                </a:lnTo>
                <a:lnTo>
                  <a:pt x="169797" y="1592211"/>
                </a:lnTo>
                <a:lnTo>
                  <a:pt x="148572" y="1592211"/>
                </a:lnTo>
                <a:lnTo>
                  <a:pt x="127348" y="1592211"/>
                </a:lnTo>
                <a:lnTo>
                  <a:pt x="106123" y="1592211"/>
                </a:lnTo>
                <a:lnTo>
                  <a:pt x="84898" y="1592211"/>
                </a:lnTo>
                <a:lnTo>
                  <a:pt x="63674" y="1592211"/>
                </a:lnTo>
                <a:lnTo>
                  <a:pt x="42449" y="1592211"/>
                </a:lnTo>
                <a:lnTo>
                  <a:pt x="21224" y="1592211"/>
                </a:lnTo>
                <a:lnTo>
                  <a:pt x="0" y="1592211"/>
                </a:lnTo>
                <a:close/>
              </a:path>
            </a:pathLst>
          </a:custGeom>
          <a:solidFill>
            <a:srgbClr val="1E90FF">
              <a:alpha val="40000"/>
            </a:srgbClr>
          </a:solidFill>
        </p:spPr>
        <p:txBody>
          <a:bodyPr/>
          <a:lstStyle/>
          <a:p>
            <a:endParaRPr/>
          </a:p>
        </p:txBody>
      </p:sp>
      <p:sp>
        <p:nvSpPr>
          <p:cNvPr id="16" name="pl16"/>
          <p:cNvSpPr/>
          <p:nvPr/>
        </p:nvSpPr>
        <p:spPr>
          <a:xfrm>
            <a:off x="2066406" y="4189716"/>
            <a:ext cx="5673355" cy="1468612"/>
          </a:xfrm>
          <a:custGeom>
            <a:avLst/>
            <a:gdLst/>
            <a:ahLst/>
            <a:cxnLst/>
            <a:rect l="0" t="0" r="0" b="0"/>
            <a:pathLst>
              <a:path w="5673355" h="1468612">
                <a:moveTo>
                  <a:pt x="0" y="1447325"/>
                </a:moveTo>
                <a:lnTo>
                  <a:pt x="56733" y="1439721"/>
                </a:lnTo>
                <a:lnTo>
                  <a:pt x="113467" y="1431179"/>
                </a:lnTo>
                <a:lnTo>
                  <a:pt x="170200" y="1421617"/>
                </a:lnTo>
                <a:lnTo>
                  <a:pt x="226934" y="1410948"/>
                </a:lnTo>
                <a:lnTo>
                  <a:pt x="283667" y="1399086"/>
                </a:lnTo>
                <a:lnTo>
                  <a:pt x="340401" y="1385942"/>
                </a:lnTo>
                <a:lnTo>
                  <a:pt x="397134" y="1371428"/>
                </a:lnTo>
                <a:lnTo>
                  <a:pt x="453868" y="1355457"/>
                </a:lnTo>
                <a:lnTo>
                  <a:pt x="510602" y="1337945"/>
                </a:lnTo>
                <a:lnTo>
                  <a:pt x="567335" y="1318811"/>
                </a:lnTo>
                <a:lnTo>
                  <a:pt x="624069" y="1297979"/>
                </a:lnTo>
                <a:lnTo>
                  <a:pt x="680802" y="1275381"/>
                </a:lnTo>
                <a:lnTo>
                  <a:pt x="737536" y="1250957"/>
                </a:lnTo>
                <a:lnTo>
                  <a:pt x="794269" y="1224656"/>
                </a:lnTo>
                <a:lnTo>
                  <a:pt x="851003" y="1196441"/>
                </a:lnTo>
                <a:lnTo>
                  <a:pt x="907736" y="1166287"/>
                </a:lnTo>
                <a:lnTo>
                  <a:pt x="964470" y="1134185"/>
                </a:lnTo>
                <a:lnTo>
                  <a:pt x="1021204" y="1100142"/>
                </a:lnTo>
                <a:lnTo>
                  <a:pt x="1077937" y="1064184"/>
                </a:lnTo>
                <a:lnTo>
                  <a:pt x="1134671" y="1026357"/>
                </a:lnTo>
                <a:lnTo>
                  <a:pt x="1191404" y="986729"/>
                </a:lnTo>
                <a:lnTo>
                  <a:pt x="1248138" y="945388"/>
                </a:lnTo>
                <a:lnTo>
                  <a:pt x="1304871" y="902447"/>
                </a:lnTo>
                <a:lnTo>
                  <a:pt x="1361605" y="858041"/>
                </a:lnTo>
                <a:lnTo>
                  <a:pt x="1418338" y="812329"/>
                </a:lnTo>
                <a:lnTo>
                  <a:pt x="1475072" y="765493"/>
                </a:lnTo>
                <a:lnTo>
                  <a:pt x="1531806" y="717740"/>
                </a:lnTo>
                <a:lnTo>
                  <a:pt x="1588539" y="669297"/>
                </a:lnTo>
                <a:lnTo>
                  <a:pt x="1645273" y="620410"/>
                </a:lnTo>
                <a:lnTo>
                  <a:pt x="1702006" y="571348"/>
                </a:lnTo>
                <a:lnTo>
                  <a:pt x="1758740" y="522394"/>
                </a:lnTo>
                <a:lnTo>
                  <a:pt x="1815473" y="473847"/>
                </a:lnTo>
                <a:lnTo>
                  <a:pt x="1872207" y="426017"/>
                </a:lnTo>
                <a:lnTo>
                  <a:pt x="1928940" y="379221"/>
                </a:lnTo>
                <a:lnTo>
                  <a:pt x="1985674" y="333784"/>
                </a:lnTo>
                <a:lnTo>
                  <a:pt x="2042408" y="290031"/>
                </a:lnTo>
                <a:lnTo>
                  <a:pt x="2099141" y="248285"/>
                </a:lnTo>
                <a:lnTo>
                  <a:pt x="2155875" y="208861"/>
                </a:lnTo>
                <a:lnTo>
                  <a:pt x="2212608" y="172068"/>
                </a:lnTo>
                <a:lnTo>
                  <a:pt x="2269342" y="138197"/>
                </a:lnTo>
                <a:lnTo>
                  <a:pt x="2326075" y="107522"/>
                </a:lnTo>
                <a:lnTo>
                  <a:pt x="2382809" y="80297"/>
                </a:lnTo>
                <a:lnTo>
                  <a:pt x="2439542" y="56748"/>
                </a:lnTo>
                <a:lnTo>
                  <a:pt x="2496276" y="37076"/>
                </a:lnTo>
                <a:lnTo>
                  <a:pt x="2553010" y="21448"/>
                </a:lnTo>
                <a:lnTo>
                  <a:pt x="2609743" y="9999"/>
                </a:lnTo>
                <a:lnTo>
                  <a:pt x="2666477" y="2829"/>
                </a:lnTo>
                <a:lnTo>
                  <a:pt x="2723210" y="0"/>
                </a:lnTo>
                <a:lnTo>
                  <a:pt x="2779944" y="1536"/>
                </a:lnTo>
                <a:lnTo>
                  <a:pt x="2836677" y="7425"/>
                </a:lnTo>
                <a:lnTo>
                  <a:pt x="2893411" y="17615"/>
                </a:lnTo>
                <a:lnTo>
                  <a:pt x="2950144" y="32017"/>
                </a:lnTo>
                <a:lnTo>
                  <a:pt x="3006878" y="50507"/>
                </a:lnTo>
                <a:lnTo>
                  <a:pt x="3063612" y="72926"/>
                </a:lnTo>
                <a:lnTo>
                  <a:pt x="3120345" y="99085"/>
                </a:lnTo>
                <a:lnTo>
                  <a:pt x="3177079" y="128763"/>
                </a:lnTo>
                <a:lnTo>
                  <a:pt x="3233812" y="161715"/>
                </a:lnTo>
                <a:lnTo>
                  <a:pt x="3290546" y="197672"/>
                </a:lnTo>
                <a:lnTo>
                  <a:pt x="3347279" y="236347"/>
                </a:lnTo>
                <a:lnTo>
                  <a:pt x="3404013" y="277438"/>
                </a:lnTo>
                <a:lnTo>
                  <a:pt x="3460746" y="320630"/>
                </a:lnTo>
                <a:lnTo>
                  <a:pt x="3517480" y="365602"/>
                </a:lnTo>
                <a:lnTo>
                  <a:pt x="3574214" y="412029"/>
                </a:lnTo>
                <a:lnTo>
                  <a:pt x="3630947" y="459586"/>
                </a:lnTo>
                <a:lnTo>
                  <a:pt x="3687681" y="507954"/>
                </a:lnTo>
                <a:lnTo>
                  <a:pt x="3744414" y="556819"/>
                </a:lnTo>
                <a:lnTo>
                  <a:pt x="3801148" y="605879"/>
                </a:lnTo>
                <a:lnTo>
                  <a:pt x="3857881" y="654846"/>
                </a:lnTo>
                <a:lnTo>
                  <a:pt x="3914615" y="703448"/>
                </a:lnTo>
                <a:lnTo>
                  <a:pt x="3971348" y="751430"/>
                </a:lnTo>
                <a:lnTo>
                  <a:pt x="4028082" y="798560"/>
                </a:lnTo>
                <a:lnTo>
                  <a:pt x="4084816" y="844625"/>
                </a:lnTo>
                <a:lnTo>
                  <a:pt x="4141549" y="889435"/>
                </a:lnTo>
                <a:lnTo>
                  <a:pt x="4198283" y="932826"/>
                </a:lnTo>
                <a:lnTo>
                  <a:pt x="4255016" y="974653"/>
                </a:lnTo>
                <a:lnTo>
                  <a:pt x="4311750" y="1014799"/>
                </a:lnTo>
                <a:lnTo>
                  <a:pt x="4368483" y="1053168"/>
                </a:lnTo>
                <a:lnTo>
                  <a:pt x="4425217" y="1089685"/>
                </a:lnTo>
                <a:lnTo>
                  <a:pt x="4481950" y="1124299"/>
                </a:lnTo>
                <a:lnTo>
                  <a:pt x="4538684" y="1156979"/>
                </a:lnTo>
                <a:lnTo>
                  <a:pt x="4595418" y="1187710"/>
                </a:lnTo>
                <a:lnTo>
                  <a:pt x="4652151" y="1216497"/>
                </a:lnTo>
                <a:lnTo>
                  <a:pt x="4708885" y="1243362"/>
                </a:lnTo>
                <a:lnTo>
                  <a:pt x="4765618" y="1268337"/>
                </a:lnTo>
                <a:lnTo>
                  <a:pt x="4822352" y="1291470"/>
                </a:lnTo>
                <a:lnTo>
                  <a:pt x="4879085" y="1312819"/>
                </a:lnTo>
                <a:lnTo>
                  <a:pt x="4935819" y="1332448"/>
                </a:lnTo>
                <a:lnTo>
                  <a:pt x="4992552" y="1350433"/>
                </a:lnTo>
                <a:lnTo>
                  <a:pt x="5049286" y="1366852"/>
                </a:lnTo>
                <a:lnTo>
                  <a:pt x="5106020" y="1381789"/>
                </a:lnTo>
                <a:lnTo>
                  <a:pt x="5162753" y="1395329"/>
                </a:lnTo>
                <a:lnTo>
                  <a:pt x="5219487" y="1407562"/>
                </a:lnTo>
                <a:lnTo>
                  <a:pt x="5276220" y="1418575"/>
                </a:lnTo>
                <a:lnTo>
                  <a:pt x="5332954" y="1428456"/>
                </a:lnTo>
                <a:lnTo>
                  <a:pt x="5389687" y="1437291"/>
                </a:lnTo>
                <a:lnTo>
                  <a:pt x="5446421" y="1445165"/>
                </a:lnTo>
                <a:lnTo>
                  <a:pt x="5503154" y="1452158"/>
                </a:lnTo>
                <a:lnTo>
                  <a:pt x="5559888" y="1458348"/>
                </a:lnTo>
                <a:lnTo>
                  <a:pt x="5616622" y="1463810"/>
                </a:lnTo>
                <a:lnTo>
                  <a:pt x="5673355" y="1468612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6F5A9DF4-26DE-B949-BD91-B9A7C8A46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736" y="1755068"/>
            <a:ext cx="3347864" cy="16739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E7AE0F-3E96-A24F-8301-1324B0383E42}"/>
              </a:ext>
            </a:extLst>
          </p:cNvPr>
          <p:cNvSpPr txBox="1"/>
          <p:nvPr/>
        </p:nvSpPr>
        <p:spPr>
          <a:xfrm>
            <a:off x="5487733" y="1556268"/>
            <a:ext cx="31556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solidFill>
                  <a:srgbClr val="00598F"/>
                </a:solidFill>
              </a:rPr>
              <a:t>Свойства нормального распределения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ABCA2091-AFEA-6A44-9D6A-D8FE72172BAD}"/>
              </a:ext>
            </a:extLst>
          </p:cNvPr>
          <p:cNvSpPr txBox="1"/>
          <p:nvPr/>
        </p:nvSpPr>
        <p:spPr>
          <a:xfrm>
            <a:off x="1526711" y="471847"/>
            <a:ext cx="496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59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Нормальное распределение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EB49B46C-359A-7D44-9CC8-820432BE015F}"/>
              </a:ext>
            </a:extLst>
          </p:cNvPr>
          <p:cNvSpPr txBox="1"/>
          <p:nvPr/>
        </p:nvSpPr>
        <p:spPr>
          <a:xfrm>
            <a:off x="3793218" y="6294136"/>
            <a:ext cx="209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</a:t>
            </a:r>
            <a:r>
              <a:rPr lang="ru-RU" dirty="0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± </a:t>
            </a:r>
            <a:r>
              <a:rPr lang="en-US" dirty="0" err="1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sd</a:t>
            </a:r>
            <a:r>
              <a:rPr lang="en-US" dirty="0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≈ 6</a:t>
            </a:r>
            <a:r>
              <a:rPr lang="ru-RU" dirty="0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dirty="0">
                <a:solidFill>
                  <a:srgbClr val="1F9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endParaRPr lang="ru-RU" dirty="0">
              <a:solidFill>
                <a:srgbClr val="1F9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579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11"/>
          <p:cNvSpPr/>
          <p:nvPr/>
        </p:nvSpPr>
        <p:spPr>
          <a:xfrm>
            <a:off x="5027565" y="3739865"/>
            <a:ext cx="0" cy="43100"/>
          </a:xfrm>
          <a:custGeom>
            <a:avLst/>
            <a:gdLst/>
            <a:ahLst/>
            <a:cxnLst/>
            <a:rect l="0" t="0" r="0" b="0"/>
            <a:pathLst>
              <a:path h="43100">
                <a:moveTo>
                  <a:pt x="0" y="43100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" name="pl12"/>
          <p:cNvSpPr/>
          <p:nvPr/>
        </p:nvSpPr>
        <p:spPr>
          <a:xfrm>
            <a:off x="4602099" y="3761415"/>
            <a:ext cx="425466" cy="0"/>
          </a:xfrm>
          <a:custGeom>
            <a:avLst/>
            <a:gdLst/>
            <a:ahLst/>
            <a:cxnLst/>
            <a:rect l="0" t="0" r="0" b="0"/>
            <a:pathLst>
              <a:path w="425466">
                <a:moveTo>
                  <a:pt x="425466" y="0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" name="pl13"/>
          <p:cNvSpPr/>
          <p:nvPr/>
        </p:nvSpPr>
        <p:spPr>
          <a:xfrm>
            <a:off x="4602099" y="3739865"/>
            <a:ext cx="0" cy="43100"/>
          </a:xfrm>
          <a:custGeom>
            <a:avLst/>
            <a:gdLst/>
            <a:ahLst/>
            <a:cxnLst/>
            <a:rect l="0" t="0" r="0" b="0"/>
            <a:pathLst>
              <a:path h="43100">
                <a:moveTo>
                  <a:pt x="0" y="43100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4" name="rc14"/>
          <p:cNvSpPr/>
          <p:nvPr/>
        </p:nvSpPr>
        <p:spPr>
          <a:xfrm>
            <a:off x="1436033" y="3810105"/>
            <a:ext cx="6723977" cy="1971851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/>
          <a:lstStyle/>
          <a:p>
            <a:endParaRPr dirty="0"/>
          </a:p>
        </p:txBody>
      </p:sp>
      <p:sp>
        <p:nvSpPr>
          <p:cNvPr id="15" name="pg15"/>
          <p:cNvSpPr/>
          <p:nvPr/>
        </p:nvSpPr>
        <p:spPr>
          <a:xfrm>
            <a:off x="3747401" y="4189745"/>
            <a:ext cx="2101242" cy="1592211"/>
          </a:xfrm>
          <a:custGeom>
            <a:avLst/>
            <a:gdLst/>
            <a:ahLst/>
            <a:cxnLst/>
            <a:rect l="0" t="0" r="0" b="0"/>
            <a:pathLst>
              <a:path w="2101242" h="1592211">
                <a:moveTo>
                  <a:pt x="0" y="589494"/>
                </a:moveTo>
                <a:lnTo>
                  <a:pt x="21224" y="571136"/>
                </a:lnTo>
                <a:lnTo>
                  <a:pt x="42449" y="552794"/>
                </a:lnTo>
                <a:lnTo>
                  <a:pt x="63674" y="534482"/>
                </a:lnTo>
                <a:lnTo>
                  <a:pt x="84898" y="516217"/>
                </a:lnTo>
                <a:lnTo>
                  <a:pt x="106123" y="498013"/>
                </a:lnTo>
                <a:lnTo>
                  <a:pt x="127348" y="479888"/>
                </a:lnTo>
                <a:lnTo>
                  <a:pt x="148572" y="461858"/>
                </a:lnTo>
                <a:lnTo>
                  <a:pt x="169797" y="443939"/>
                </a:lnTo>
                <a:lnTo>
                  <a:pt x="191022" y="426148"/>
                </a:lnTo>
                <a:lnTo>
                  <a:pt x="212246" y="408501"/>
                </a:lnTo>
                <a:lnTo>
                  <a:pt x="233471" y="391016"/>
                </a:lnTo>
                <a:lnTo>
                  <a:pt x="254696" y="373709"/>
                </a:lnTo>
                <a:lnTo>
                  <a:pt x="275920" y="356598"/>
                </a:lnTo>
                <a:lnTo>
                  <a:pt x="297145" y="339700"/>
                </a:lnTo>
                <a:lnTo>
                  <a:pt x="318370" y="323031"/>
                </a:lnTo>
                <a:lnTo>
                  <a:pt x="339594" y="306609"/>
                </a:lnTo>
                <a:lnTo>
                  <a:pt x="360819" y="290451"/>
                </a:lnTo>
                <a:lnTo>
                  <a:pt x="382044" y="274573"/>
                </a:lnTo>
                <a:lnTo>
                  <a:pt x="403268" y="258992"/>
                </a:lnTo>
                <a:lnTo>
                  <a:pt x="424493" y="243725"/>
                </a:lnTo>
                <a:lnTo>
                  <a:pt x="445718" y="228788"/>
                </a:lnTo>
                <a:lnTo>
                  <a:pt x="466942" y="214198"/>
                </a:lnTo>
                <a:lnTo>
                  <a:pt x="488167" y="199969"/>
                </a:lnTo>
                <a:lnTo>
                  <a:pt x="509392" y="186119"/>
                </a:lnTo>
                <a:lnTo>
                  <a:pt x="530616" y="172662"/>
                </a:lnTo>
                <a:lnTo>
                  <a:pt x="551841" y="159614"/>
                </a:lnTo>
                <a:lnTo>
                  <a:pt x="573066" y="146988"/>
                </a:lnTo>
                <a:lnTo>
                  <a:pt x="594290" y="134801"/>
                </a:lnTo>
                <a:lnTo>
                  <a:pt x="615515" y="123064"/>
                </a:lnTo>
                <a:lnTo>
                  <a:pt x="636740" y="111793"/>
                </a:lnTo>
                <a:lnTo>
                  <a:pt x="657964" y="101000"/>
                </a:lnTo>
                <a:lnTo>
                  <a:pt x="679189" y="90697"/>
                </a:lnTo>
                <a:lnTo>
                  <a:pt x="700414" y="80897"/>
                </a:lnTo>
                <a:lnTo>
                  <a:pt x="721638" y="71611"/>
                </a:lnTo>
                <a:lnTo>
                  <a:pt x="742863" y="62850"/>
                </a:lnTo>
                <a:lnTo>
                  <a:pt x="764088" y="54625"/>
                </a:lnTo>
                <a:lnTo>
                  <a:pt x="785312" y="46945"/>
                </a:lnTo>
                <a:lnTo>
                  <a:pt x="806537" y="39819"/>
                </a:lnTo>
                <a:lnTo>
                  <a:pt x="827762" y="33257"/>
                </a:lnTo>
                <a:lnTo>
                  <a:pt x="848987" y="27266"/>
                </a:lnTo>
                <a:lnTo>
                  <a:pt x="870211" y="21852"/>
                </a:lnTo>
                <a:lnTo>
                  <a:pt x="891436" y="17024"/>
                </a:lnTo>
                <a:lnTo>
                  <a:pt x="912661" y="12786"/>
                </a:lnTo>
                <a:lnTo>
                  <a:pt x="933885" y="9144"/>
                </a:lnTo>
                <a:lnTo>
                  <a:pt x="955110" y="6102"/>
                </a:lnTo>
                <a:lnTo>
                  <a:pt x="976335" y="3664"/>
                </a:lnTo>
                <a:lnTo>
                  <a:pt x="997559" y="1833"/>
                </a:lnTo>
                <a:lnTo>
                  <a:pt x="1018784" y="611"/>
                </a:lnTo>
                <a:lnTo>
                  <a:pt x="1040009" y="0"/>
                </a:lnTo>
                <a:lnTo>
                  <a:pt x="1061233" y="0"/>
                </a:lnTo>
                <a:lnTo>
                  <a:pt x="1082458" y="611"/>
                </a:lnTo>
                <a:lnTo>
                  <a:pt x="1103683" y="1833"/>
                </a:lnTo>
                <a:lnTo>
                  <a:pt x="1124907" y="3664"/>
                </a:lnTo>
                <a:lnTo>
                  <a:pt x="1146132" y="6102"/>
                </a:lnTo>
                <a:lnTo>
                  <a:pt x="1167357" y="9144"/>
                </a:lnTo>
                <a:lnTo>
                  <a:pt x="1188581" y="12786"/>
                </a:lnTo>
                <a:lnTo>
                  <a:pt x="1209806" y="17024"/>
                </a:lnTo>
                <a:lnTo>
                  <a:pt x="1231031" y="21852"/>
                </a:lnTo>
                <a:lnTo>
                  <a:pt x="1252255" y="27266"/>
                </a:lnTo>
                <a:lnTo>
                  <a:pt x="1273480" y="33257"/>
                </a:lnTo>
                <a:lnTo>
                  <a:pt x="1294705" y="39819"/>
                </a:lnTo>
                <a:lnTo>
                  <a:pt x="1315929" y="46945"/>
                </a:lnTo>
                <a:lnTo>
                  <a:pt x="1337154" y="54625"/>
                </a:lnTo>
                <a:lnTo>
                  <a:pt x="1358379" y="62850"/>
                </a:lnTo>
                <a:lnTo>
                  <a:pt x="1379603" y="71611"/>
                </a:lnTo>
                <a:lnTo>
                  <a:pt x="1400828" y="80897"/>
                </a:lnTo>
                <a:lnTo>
                  <a:pt x="1422053" y="90697"/>
                </a:lnTo>
                <a:lnTo>
                  <a:pt x="1443277" y="101000"/>
                </a:lnTo>
                <a:lnTo>
                  <a:pt x="1464502" y="111793"/>
                </a:lnTo>
                <a:lnTo>
                  <a:pt x="1485727" y="123064"/>
                </a:lnTo>
                <a:lnTo>
                  <a:pt x="1506951" y="134801"/>
                </a:lnTo>
                <a:lnTo>
                  <a:pt x="1528176" y="146988"/>
                </a:lnTo>
                <a:lnTo>
                  <a:pt x="1549401" y="159614"/>
                </a:lnTo>
                <a:lnTo>
                  <a:pt x="1570625" y="172662"/>
                </a:lnTo>
                <a:lnTo>
                  <a:pt x="1591850" y="186119"/>
                </a:lnTo>
                <a:lnTo>
                  <a:pt x="1613075" y="199969"/>
                </a:lnTo>
                <a:lnTo>
                  <a:pt x="1634299" y="214198"/>
                </a:lnTo>
                <a:lnTo>
                  <a:pt x="1655524" y="228788"/>
                </a:lnTo>
                <a:lnTo>
                  <a:pt x="1676749" y="243725"/>
                </a:lnTo>
                <a:lnTo>
                  <a:pt x="1697974" y="258992"/>
                </a:lnTo>
                <a:lnTo>
                  <a:pt x="1719198" y="274573"/>
                </a:lnTo>
                <a:lnTo>
                  <a:pt x="1740423" y="290451"/>
                </a:lnTo>
                <a:lnTo>
                  <a:pt x="1761648" y="306609"/>
                </a:lnTo>
                <a:lnTo>
                  <a:pt x="1782872" y="323031"/>
                </a:lnTo>
                <a:lnTo>
                  <a:pt x="1804097" y="339700"/>
                </a:lnTo>
                <a:lnTo>
                  <a:pt x="1825322" y="356598"/>
                </a:lnTo>
                <a:lnTo>
                  <a:pt x="1846546" y="373709"/>
                </a:lnTo>
                <a:lnTo>
                  <a:pt x="1867771" y="391016"/>
                </a:lnTo>
                <a:lnTo>
                  <a:pt x="1888996" y="408501"/>
                </a:lnTo>
                <a:lnTo>
                  <a:pt x="1910220" y="426148"/>
                </a:lnTo>
                <a:lnTo>
                  <a:pt x="1931445" y="443939"/>
                </a:lnTo>
                <a:lnTo>
                  <a:pt x="1952670" y="461858"/>
                </a:lnTo>
                <a:lnTo>
                  <a:pt x="1973894" y="479888"/>
                </a:lnTo>
                <a:lnTo>
                  <a:pt x="1995119" y="498013"/>
                </a:lnTo>
                <a:lnTo>
                  <a:pt x="2016344" y="516217"/>
                </a:lnTo>
                <a:lnTo>
                  <a:pt x="2037568" y="534482"/>
                </a:lnTo>
                <a:lnTo>
                  <a:pt x="2058793" y="552794"/>
                </a:lnTo>
                <a:lnTo>
                  <a:pt x="2080018" y="571136"/>
                </a:lnTo>
                <a:lnTo>
                  <a:pt x="2101242" y="589494"/>
                </a:lnTo>
                <a:lnTo>
                  <a:pt x="2101242" y="1592211"/>
                </a:lnTo>
                <a:lnTo>
                  <a:pt x="2080018" y="1592211"/>
                </a:lnTo>
                <a:lnTo>
                  <a:pt x="2058793" y="1592211"/>
                </a:lnTo>
                <a:lnTo>
                  <a:pt x="2037568" y="1592211"/>
                </a:lnTo>
                <a:lnTo>
                  <a:pt x="2016344" y="1592211"/>
                </a:lnTo>
                <a:lnTo>
                  <a:pt x="1995119" y="1592211"/>
                </a:lnTo>
                <a:lnTo>
                  <a:pt x="1973894" y="1592211"/>
                </a:lnTo>
                <a:lnTo>
                  <a:pt x="1952670" y="1592211"/>
                </a:lnTo>
                <a:lnTo>
                  <a:pt x="1931445" y="1592211"/>
                </a:lnTo>
                <a:lnTo>
                  <a:pt x="1910220" y="1592211"/>
                </a:lnTo>
                <a:lnTo>
                  <a:pt x="1888996" y="1592211"/>
                </a:lnTo>
                <a:lnTo>
                  <a:pt x="1867771" y="1592211"/>
                </a:lnTo>
                <a:lnTo>
                  <a:pt x="1846546" y="1592211"/>
                </a:lnTo>
                <a:lnTo>
                  <a:pt x="1825322" y="1592211"/>
                </a:lnTo>
                <a:lnTo>
                  <a:pt x="1804097" y="1592211"/>
                </a:lnTo>
                <a:lnTo>
                  <a:pt x="1782872" y="1592211"/>
                </a:lnTo>
                <a:lnTo>
                  <a:pt x="1761648" y="1592211"/>
                </a:lnTo>
                <a:lnTo>
                  <a:pt x="1740423" y="1592211"/>
                </a:lnTo>
                <a:lnTo>
                  <a:pt x="1719198" y="1592211"/>
                </a:lnTo>
                <a:lnTo>
                  <a:pt x="1697974" y="1592211"/>
                </a:lnTo>
                <a:lnTo>
                  <a:pt x="1676749" y="1592211"/>
                </a:lnTo>
                <a:lnTo>
                  <a:pt x="1655524" y="1592211"/>
                </a:lnTo>
                <a:lnTo>
                  <a:pt x="1634299" y="1592211"/>
                </a:lnTo>
                <a:lnTo>
                  <a:pt x="1613075" y="1592211"/>
                </a:lnTo>
                <a:lnTo>
                  <a:pt x="1591850" y="1592211"/>
                </a:lnTo>
                <a:lnTo>
                  <a:pt x="1570625" y="1592211"/>
                </a:lnTo>
                <a:lnTo>
                  <a:pt x="1549401" y="1592211"/>
                </a:lnTo>
                <a:lnTo>
                  <a:pt x="1528176" y="1592211"/>
                </a:lnTo>
                <a:lnTo>
                  <a:pt x="1506951" y="1592211"/>
                </a:lnTo>
                <a:lnTo>
                  <a:pt x="1485727" y="1592211"/>
                </a:lnTo>
                <a:lnTo>
                  <a:pt x="1464502" y="1592211"/>
                </a:lnTo>
                <a:lnTo>
                  <a:pt x="1443277" y="1592211"/>
                </a:lnTo>
                <a:lnTo>
                  <a:pt x="1422053" y="1592211"/>
                </a:lnTo>
                <a:lnTo>
                  <a:pt x="1400828" y="1592211"/>
                </a:lnTo>
                <a:lnTo>
                  <a:pt x="1379603" y="1592211"/>
                </a:lnTo>
                <a:lnTo>
                  <a:pt x="1358379" y="1592211"/>
                </a:lnTo>
                <a:lnTo>
                  <a:pt x="1337154" y="1592211"/>
                </a:lnTo>
                <a:lnTo>
                  <a:pt x="1315929" y="1592211"/>
                </a:lnTo>
                <a:lnTo>
                  <a:pt x="1294705" y="1592211"/>
                </a:lnTo>
                <a:lnTo>
                  <a:pt x="1273480" y="1592211"/>
                </a:lnTo>
                <a:lnTo>
                  <a:pt x="1252255" y="1592211"/>
                </a:lnTo>
                <a:lnTo>
                  <a:pt x="1231031" y="1592211"/>
                </a:lnTo>
                <a:lnTo>
                  <a:pt x="1209806" y="1592211"/>
                </a:lnTo>
                <a:lnTo>
                  <a:pt x="1188581" y="1592211"/>
                </a:lnTo>
                <a:lnTo>
                  <a:pt x="1167357" y="1592211"/>
                </a:lnTo>
                <a:lnTo>
                  <a:pt x="1146132" y="1592211"/>
                </a:lnTo>
                <a:lnTo>
                  <a:pt x="1124907" y="1592211"/>
                </a:lnTo>
                <a:lnTo>
                  <a:pt x="1103683" y="1592211"/>
                </a:lnTo>
                <a:lnTo>
                  <a:pt x="1082458" y="1592211"/>
                </a:lnTo>
                <a:lnTo>
                  <a:pt x="1061233" y="1592211"/>
                </a:lnTo>
                <a:lnTo>
                  <a:pt x="1040009" y="1592211"/>
                </a:lnTo>
                <a:lnTo>
                  <a:pt x="1018784" y="1592211"/>
                </a:lnTo>
                <a:lnTo>
                  <a:pt x="997559" y="1592211"/>
                </a:lnTo>
                <a:lnTo>
                  <a:pt x="976335" y="1592211"/>
                </a:lnTo>
                <a:lnTo>
                  <a:pt x="955110" y="1592211"/>
                </a:lnTo>
                <a:lnTo>
                  <a:pt x="933885" y="1592211"/>
                </a:lnTo>
                <a:lnTo>
                  <a:pt x="912661" y="1592211"/>
                </a:lnTo>
                <a:lnTo>
                  <a:pt x="891436" y="1592211"/>
                </a:lnTo>
                <a:lnTo>
                  <a:pt x="870211" y="1592211"/>
                </a:lnTo>
                <a:lnTo>
                  <a:pt x="848987" y="1592211"/>
                </a:lnTo>
                <a:lnTo>
                  <a:pt x="827762" y="1592211"/>
                </a:lnTo>
                <a:lnTo>
                  <a:pt x="806537" y="1592211"/>
                </a:lnTo>
                <a:lnTo>
                  <a:pt x="785312" y="1592211"/>
                </a:lnTo>
                <a:lnTo>
                  <a:pt x="764088" y="1592211"/>
                </a:lnTo>
                <a:lnTo>
                  <a:pt x="742863" y="1592211"/>
                </a:lnTo>
                <a:lnTo>
                  <a:pt x="721638" y="1592211"/>
                </a:lnTo>
                <a:lnTo>
                  <a:pt x="700414" y="1592211"/>
                </a:lnTo>
                <a:lnTo>
                  <a:pt x="679189" y="1592211"/>
                </a:lnTo>
                <a:lnTo>
                  <a:pt x="657964" y="1592211"/>
                </a:lnTo>
                <a:lnTo>
                  <a:pt x="636740" y="1592211"/>
                </a:lnTo>
                <a:lnTo>
                  <a:pt x="615515" y="1592211"/>
                </a:lnTo>
                <a:lnTo>
                  <a:pt x="594290" y="1592211"/>
                </a:lnTo>
                <a:lnTo>
                  <a:pt x="573066" y="1592211"/>
                </a:lnTo>
                <a:lnTo>
                  <a:pt x="551841" y="1592211"/>
                </a:lnTo>
                <a:lnTo>
                  <a:pt x="530616" y="1592211"/>
                </a:lnTo>
                <a:lnTo>
                  <a:pt x="509392" y="1592211"/>
                </a:lnTo>
                <a:lnTo>
                  <a:pt x="488167" y="1592211"/>
                </a:lnTo>
                <a:lnTo>
                  <a:pt x="466942" y="1592211"/>
                </a:lnTo>
                <a:lnTo>
                  <a:pt x="445718" y="1592211"/>
                </a:lnTo>
                <a:lnTo>
                  <a:pt x="424493" y="1592211"/>
                </a:lnTo>
                <a:lnTo>
                  <a:pt x="403268" y="1592211"/>
                </a:lnTo>
                <a:lnTo>
                  <a:pt x="382044" y="1592211"/>
                </a:lnTo>
                <a:lnTo>
                  <a:pt x="360819" y="1592211"/>
                </a:lnTo>
                <a:lnTo>
                  <a:pt x="339594" y="1592211"/>
                </a:lnTo>
                <a:lnTo>
                  <a:pt x="318370" y="1592211"/>
                </a:lnTo>
                <a:lnTo>
                  <a:pt x="297145" y="1592211"/>
                </a:lnTo>
                <a:lnTo>
                  <a:pt x="275920" y="1592211"/>
                </a:lnTo>
                <a:lnTo>
                  <a:pt x="254696" y="1592211"/>
                </a:lnTo>
                <a:lnTo>
                  <a:pt x="233471" y="1592211"/>
                </a:lnTo>
                <a:lnTo>
                  <a:pt x="212246" y="1592211"/>
                </a:lnTo>
                <a:lnTo>
                  <a:pt x="191022" y="1592211"/>
                </a:lnTo>
                <a:lnTo>
                  <a:pt x="169797" y="1592211"/>
                </a:lnTo>
                <a:lnTo>
                  <a:pt x="148572" y="1592211"/>
                </a:lnTo>
                <a:lnTo>
                  <a:pt x="127348" y="1592211"/>
                </a:lnTo>
                <a:lnTo>
                  <a:pt x="106123" y="1592211"/>
                </a:lnTo>
                <a:lnTo>
                  <a:pt x="84898" y="1592211"/>
                </a:lnTo>
                <a:lnTo>
                  <a:pt x="63674" y="1592211"/>
                </a:lnTo>
                <a:lnTo>
                  <a:pt x="42449" y="1592211"/>
                </a:lnTo>
                <a:lnTo>
                  <a:pt x="21224" y="1592211"/>
                </a:lnTo>
                <a:lnTo>
                  <a:pt x="0" y="1592211"/>
                </a:lnTo>
                <a:close/>
              </a:path>
            </a:pathLst>
          </a:custGeom>
          <a:solidFill>
            <a:srgbClr val="1E90FF">
              <a:alpha val="40000"/>
            </a:srgbClr>
          </a:solidFill>
        </p:spPr>
        <p:txBody>
          <a:bodyPr/>
          <a:lstStyle/>
          <a:p>
            <a:endParaRPr/>
          </a:p>
        </p:txBody>
      </p:sp>
      <p:sp>
        <p:nvSpPr>
          <p:cNvPr id="16" name="pl16"/>
          <p:cNvSpPr/>
          <p:nvPr/>
        </p:nvSpPr>
        <p:spPr>
          <a:xfrm>
            <a:off x="2066406" y="4189716"/>
            <a:ext cx="5673355" cy="1468612"/>
          </a:xfrm>
          <a:custGeom>
            <a:avLst/>
            <a:gdLst/>
            <a:ahLst/>
            <a:cxnLst/>
            <a:rect l="0" t="0" r="0" b="0"/>
            <a:pathLst>
              <a:path w="5673355" h="1468612">
                <a:moveTo>
                  <a:pt x="0" y="1447325"/>
                </a:moveTo>
                <a:lnTo>
                  <a:pt x="56733" y="1439721"/>
                </a:lnTo>
                <a:lnTo>
                  <a:pt x="113467" y="1431179"/>
                </a:lnTo>
                <a:lnTo>
                  <a:pt x="170200" y="1421617"/>
                </a:lnTo>
                <a:lnTo>
                  <a:pt x="226934" y="1410948"/>
                </a:lnTo>
                <a:lnTo>
                  <a:pt x="283667" y="1399086"/>
                </a:lnTo>
                <a:lnTo>
                  <a:pt x="340401" y="1385942"/>
                </a:lnTo>
                <a:lnTo>
                  <a:pt x="397134" y="1371428"/>
                </a:lnTo>
                <a:lnTo>
                  <a:pt x="453868" y="1355457"/>
                </a:lnTo>
                <a:lnTo>
                  <a:pt x="510602" y="1337945"/>
                </a:lnTo>
                <a:lnTo>
                  <a:pt x="567335" y="1318811"/>
                </a:lnTo>
                <a:lnTo>
                  <a:pt x="624069" y="1297979"/>
                </a:lnTo>
                <a:lnTo>
                  <a:pt x="680802" y="1275381"/>
                </a:lnTo>
                <a:lnTo>
                  <a:pt x="737536" y="1250957"/>
                </a:lnTo>
                <a:lnTo>
                  <a:pt x="794269" y="1224656"/>
                </a:lnTo>
                <a:lnTo>
                  <a:pt x="851003" y="1196441"/>
                </a:lnTo>
                <a:lnTo>
                  <a:pt x="907736" y="1166287"/>
                </a:lnTo>
                <a:lnTo>
                  <a:pt x="964470" y="1134185"/>
                </a:lnTo>
                <a:lnTo>
                  <a:pt x="1021204" y="1100142"/>
                </a:lnTo>
                <a:lnTo>
                  <a:pt x="1077937" y="1064184"/>
                </a:lnTo>
                <a:lnTo>
                  <a:pt x="1134671" y="1026357"/>
                </a:lnTo>
                <a:lnTo>
                  <a:pt x="1191404" y="986729"/>
                </a:lnTo>
                <a:lnTo>
                  <a:pt x="1248138" y="945388"/>
                </a:lnTo>
                <a:lnTo>
                  <a:pt x="1304871" y="902447"/>
                </a:lnTo>
                <a:lnTo>
                  <a:pt x="1361605" y="858041"/>
                </a:lnTo>
                <a:lnTo>
                  <a:pt x="1418338" y="812329"/>
                </a:lnTo>
                <a:lnTo>
                  <a:pt x="1475072" y="765493"/>
                </a:lnTo>
                <a:lnTo>
                  <a:pt x="1531806" y="717740"/>
                </a:lnTo>
                <a:lnTo>
                  <a:pt x="1588539" y="669297"/>
                </a:lnTo>
                <a:lnTo>
                  <a:pt x="1645273" y="620410"/>
                </a:lnTo>
                <a:lnTo>
                  <a:pt x="1702006" y="571348"/>
                </a:lnTo>
                <a:lnTo>
                  <a:pt x="1758740" y="522394"/>
                </a:lnTo>
                <a:lnTo>
                  <a:pt x="1815473" y="473847"/>
                </a:lnTo>
                <a:lnTo>
                  <a:pt x="1872207" y="426017"/>
                </a:lnTo>
                <a:lnTo>
                  <a:pt x="1928940" y="379221"/>
                </a:lnTo>
                <a:lnTo>
                  <a:pt x="1985674" y="333784"/>
                </a:lnTo>
                <a:lnTo>
                  <a:pt x="2042408" y="290031"/>
                </a:lnTo>
                <a:lnTo>
                  <a:pt x="2099141" y="248285"/>
                </a:lnTo>
                <a:lnTo>
                  <a:pt x="2155875" y="208861"/>
                </a:lnTo>
                <a:lnTo>
                  <a:pt x="2212608" y="172068"/>
                </a:lnTo>
                <a:lnTo>
                  <a:pt x="2269342" y="138197"/>
                </a:lnTo>
                <a:lnTo>
                  <a:pt x="2326075" y="107522"/>
                </a:lnTo>
                <a:lnTo>
                  <a:pt x="2382809" y="80297"/>
                </a:lnTo>
                <a:lnTo>
                  <a:pt x="2439542" y="56748"/>
                </a:lnTo>
                <a:lnTo>
                  <a:pt x="2496276" y="37076"/>
                </a:lnTo>
                <a:lnTo>
                  <a:pt x="2553010" y="21448"/>
                </a:lnTo>
                <a:lnTo>
                  <a:pt x="2609743" y="9999"/>
                </a:lnTo>
                <a:lnTo>
                  <a:pt x="2666477" y="2829"/>
                </a:lnTo>
                <a:lnTo>
                  <a:pt x="2723210" y="0"/>
                </a:lnTo>
                <a:lnTo>
                  <a:pt x="2779944" y="1536"/>
                </a:lnTo>
                <a:lnTo>
                  <a:pt x="2836677" y="7425"/>
                </a:lnTo>
                <a:lnTo>
                  <a:pt x="2893411" y="17615"/>
                </a:lnTo>
                <a:lnTo>
                  <a:pt x="2950144" y="32017"/>
                </a:lnTo>
                <a:lnTo>
                  <a:pt x="3006878" y="50507"/>
                </a:lnTo>
                <a:lnTo>
                  <a:pt x="3063612" y="72926"/>
                </a:lnTo>
                <a:lnTo>
                  <a:pt x="3120345" y="99085"/>
                </a:lnTo>
                <a:lnTo>
                  <a:pt x="3177079" y="128763"/>
                </a:lnTo>
                <a:lnTo>
                  <a:pt x="3233812" y="161715"/>
                </a:lnTo>
                <a:lnTo>
                  <a:pt x="3290546" y="197672"/>
                </a:lnTo>
                <a:lnTo>
                  <a:pt x="3347279" y="236347"/>
                </a:lnTo>
                <a:lnTo>
                  <a:pt x="3404013" y="277438"/>
                </a:lnTo>
                <a:lnTo>
                  <a:pt x="3460746" y="320630"/>
                </a:lnTo>
                <a:lnTo>
                  <a:pt x="3517480" y="365602"/>
                </a:lnTo>
                <a:lnTo>
                  <a:pt x="3574214" y="412029"/>
                </a:lnTo>
                <a:lnTo>
                  <a:pt x="3630947" y="459586"/>
                </a:lnTo>
                <a:lnTo>
                  <a:pt x="3687681" y="507954"/>
                </a:lnTo>
                <a:lnTo>
                  <a:pt x="3744414" y="556819"/>
                </a:lnTo>
                <a:lnTo>
                  <a:pt x="3801148" y="605879"/>
                </a:lnTo>
                <a:lnTo>
                  <a:pt x="3857881" y="654846"/>
                </a:lnTo>
                <a:lnTo>
                  <a:pt x="3914615" y="703448"/>
                </a:lnTo>
                <a:lnTo>
                  <a:pt x="3971348" y="751430"/>
                </a:lnTo>
                <a:lnTo>
                  <a:pt x="4028082" y="798560"/>
                </a:lnTo>
                <a:lnTo>
                  <a:pt x="4084816" y="844625"/>
                </a:lnTo>
                <a:lnTo>
                  <a:pt x="4141549" y="889435"/>
                </a:lnTo>
                <a:lnTo>
                  <a:pt x="4198283" y="932826"/>
                </a:lnTo>
                <a:lnTo>
                  <a:pt x="4255016" y="974653"/>
                </a:lnTo>
                <a:lnTo>
                  <a:pt x="4311750" y="1014799"/>
                </a:lnTo>
                <a:lnTo>
                  <a:pt x="4368483" y="1053168"/>
                </a:lnTo>
                <a:lnTo>
                  <a:pt x="4425217" y="1089685"/>
                </a:lnTo>
                <a:lnTo>
                  <a:pt x="4481950" y="1124299"/>
                </a:lnTo>
                <a:lnTo>
                  <a:pt x="4538684" y="1156979"/>
                </a:lnTo>
                <a:lnTo>
                  <a:pt x="4595418" y="1187710"/>
                </a:lnTo>
                <a:lnTo>
                  <a:pt x="4652151" y="1216497"/>
                </a:lnTo>
                <a:lnTo>
                  <a:pt x="4708885" y="1243362"/>
                </a:lnTo>
                <a:lnTo>
                  <a:pt x="4765618" y="1268337"/>
                </a:lnTo>
                <a:lnTo>
                  <a:pt x="4822352" y="1291470"/>
                </a:lnTo>
                <a:lnTo>
                  <a:pt x="4879085" y="1312819"/>
                </a:lnTo>
                <a:lnTo>
                  <a:pt x="4935819" y="1332448"/>
                </a:lnTo>
                <a:lnTo>
                  <a:pt x="4992552" y="1350433"/>
                </a:lnTo>
                <a:lnTo>
                  <a:pt x="5049286" y="1366852"/>
                </a:lnTo>
                <a:lnTo>
                  <a:pt x="5106020" y="1381789"/>
                </a:lnTo>
                <a:lnTo>
                  <a:pt x="5162753" y="1395329"/>
                </a:lnTo>
                <a:lnTo>
                  <a:pt x="5219487" y="1407562"/>
                </a:lnTo>
                <a:lnTo>
                  <a:pt x="5276220" y="1418575"/>
                </a:lnTo>
                <a:lnTo>
                  <a:pt x="5332954" y="1428456"/>
                </a:lnTo>
                <a:lnTo>
                  <a:pt x="5389687" y="1437291"/>
                </a:lnTo>
                <a:lnTo>
                  <a:pt x="5446421" y="1445165"/>
                </a:lnTo>
                <a:lnTo>
                  <a:pt x="5503154" y="1452158"/>
                </a:lnTo>
                <a:lnTo>
                  <a:pt x="5559888" y="1458348"/>
                </a:lnTo>
                <a:lnTo>
                  <a:pt x="5616622" y="1463810"/>
                </a:lnTo>
                <a:lnTo>
                  <a:pt x="5673355" y="1468612"/>
                </a:lnTo>
              </a:path>
            </a:pathLst>
          </a:custGeom>
          <a:ln w="13550" cap="flat">
            <a:solidFill>
              <a:srgbClr val="1E90FF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7" name="pt17"/>
          <p:cNvSpPr/>
          <p:nvPr/>
        </p:nvSpPr>
        <p:spPr>
          <a:xfrm>
            <a:off x="513246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8" name="pt18"/>
          <p:cNvSpPr/>
          <p:nvPr/>
        </p:nvSpPr>
        <p:spPr>
          <a:xfrm>
            <a:off x="408184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9" name="pt19"/>
          <p:cNvSpPr/>
          <p:nvPr/>
        </p:nvSpPr>
        <p:spPr>
          <a:xfrm>
            <a:off x="513246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0" name="pt20"/>
          <p:cNvSpPr/>
          <p:nvPr/>
        </p:nvSpPr>
        <p:spPr>
          <a:xfrm>
            <a:off x="324134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1" name="pt21"/>
          <p:cNvSpPr/>
          <p:nvPr/>
        </p:nvSpPr>
        <p:spPr>
          <a:xfrm>
            <a:off x="345147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2" name="pt22"/>
          <p:cNvSpPr/>
          <p:nvPr/>
        </p:nvSpPr>
        <p:spPr>
          <a:xfrm>
            <a:off x="576284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3" name="pt23"/>
          <p:cNvSpPr/>
          <p:nvPr/>
        </p:nvSpPr>
        <p:spPr>
          <a:xfrm>
            <a:off x="576284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4" name="pt24"/>
          <p:cNvSpPr/>
          <p:nvPr/>
        </p:nvSpPr>
        <p:spPr>
          <a:xfrm>
            <a:off x="471221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5" name="pt25"/>
          <p:cNvSpPr/>
          <p:nvPr/>
        </p:nvSpPr>
        <p:spPr>
          <a:xfrm>
            <a:off x="429197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6" name="pt26"/>
          <p:cNvSpPr/>
          <p:nvPr/>
        </p:nvSpPr>
        <p:spPr>
          <a:xfrm>
            <a:off x="408184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7" name="pt27"/>
          <p:cNvSpPr/>
          <p:nvPr/>
        </p:nvSpPr>
        <p:spPr>
          <a:xfrm>
            <a:off x="555271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8" name="pt28"/>
          <p:cNvSpPr/>
          <p:nvPr/>
        </p:nvSpPr>
        <p:spPr>
          <a:xfrm>
            <a:off x="4291970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29" name="pt29"/>
          <p:cNvSpPr/>
          <p:nvPr/>
        </p:nvSpPr>
        <p:spPr>
          <a:xfrm>
            <a:off x="534259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0" name="pt30"/>
          <p:cNvSpPr/>
          <p:nvPr/>
        </p:nvSpPr>
        <p:spPr>
          <a:xfrm>
            <a:off x="429197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1" name="pt31"/>
          <p:cNvSpPr/>
          <p:nvPr/>
        </p:nvSpPr>
        <p:spPr>
          <a:xfrm>
            <a:off x="597296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2" name="pt32"/>
          <p:cNvSpPr/>
          <p:nvPr/>
        </p:nvSpPr>
        <p:spPr>
          <a:xfrm>
            <a:off x="4081845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3" name="pt33"/>
          <p:cNvSpPr/>
          <p:nvPr/>
        </p:nvSpPr>
        <p:spPr>
          <a:xfrm>
            <a:off x="429197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4" name="pt34"/>
          <p:cNvSpPr/>
          <p:nvPr/>
        </p:nvSpPr>
        <p:spPr>
          <a:xfrm>
            <a:off x="534259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5" name="pt35"/>
          <p:cNvSpPr/>
          <p:nvPr/>
        </p:nvSpPr>
        <p:spPr>
          <a:xfrm>
            <a:off x="471221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6" name="pt36"/>
          <p:cNvSpPr/>
          <p:nvPr/>
        </p:nvSpPr>
        <p:spPr>
          <a:xfrm>
            <a:off x="366159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7" name="pt37"/>
          <p:cNvSpPr/>
          <p:nvPr/>
        </p:nvSpPr>
        <p:spPr>
          <a:xfrm>
            <a:off x="366159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8" name="pt38"/>
          <p:cNvSpPr/>
          <p:nvPr/>
        </p:nvSpPr>
        <p:spPr>
          <a:xfrm>
            <a:off x="324134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39" name="pt39"/>
          <p:cNvSpPr/>
          <p:nvPr/>
        </p:nvSpPr>
        <p:spPr>
          <a:xfrm>
            <a:off x="303122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0" name="pt40"/>
          <p:cNvSpPr/>
          <p:nvPr/>
        </p:nvSpPr>
        <p:spPr>
          <a:xfrm>
            <a:off x="345147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1" name="pt41"/>
          <p:cNvSpPr/>
          <p:nvPr/>
        </p:nvSpPr>
        <p:spPr>
          <a:xfrm>
            <a:off x="513246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2" name="pt42"/>
          <p:cNvSpPr/>
          <p:nvPr/>
        </p:nvSpPr>
        <p:spPr>
          <a:xfrm>
            <a:off x="6603337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3" name="pt43"/>
          <p:cNvSpPr/>
          <p:nvPr/>
        </p:nvSpPr>
        <p:spPr>
          <a:xfrm>
            <a:off x="534259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4" name="pt44"/>
          <p:cNvSpPr/>
          <p:nvPr/>
        </p:nvSpPr>
        <p:spPr>
          <a:xfrm>
            <a:off x="2610975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5" name="pt45"/>
          <p:cNvSpPr/>
          <p:nvPr/>
        </p:nvSpPr>
        <p:spPr>
          <a:xfrm>
            <a:off x="429197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6" name="pt46"/>
          <p:cNvSpPr/>
          <p:nvPr/>
        </p:nvSpPr>
        <p:spPr>
          <a:xfrm>
            <a:off x="639321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7" name="pt47"/>
          <p:cNvSpPr/>
          <p:nvPr/>
        </p:nvSpPr>
        <p:spPr>
          <a:xfrm>
            <a:off x="1980603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8" name="pt48"/>
          <p:cNvSpPr/>
          <p:nvPr/>
        </p:nvSpPr>
        <p:spPr>
          <a:xfrm>
            <a:off x="597296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49" name="pt49"/>
          <p:cNvSpPr/>
          <p:nvPr/>
        </p:nvSpPr>
        <p:spPr>
          <a:xfrm>
            <a:off x="618308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0" name="pt50"/>
          <p:cNvSpPr/>
          <p:nvPr/>
        </p:nvSpPr>
        <p:spPr>
          <a:xfrm>
            <a:off x="513246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1" name="pt51"/>
          <p:cNvSpPr/>
          <p:nvPr/>
        </p:nvSpPr>
        <p:spPr>
          <a:xfrm>
            <a:off x="534259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2" name="pt52"/>
          <p:cNvSpPr/>
          <p:nvPr/>
        </p:nvSpPr>
        <p:spPr>
          <a:xfrm>
            <a:off x="534259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3" name="pt53"/>
          <p:cNvSpPr/>
          <p:nvPr/>
        </p:nvSpPr>
        <p:spPr>
          <a:xfrm>
            <a:off x="4502094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4" name="pt54"/>
          <p:cNvSpPr/>
          <p:nvPr/>
        </p:nvSpPr>
        <p:spPr>
          <a:xfrm>
            <a:off x="4712218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5" name="pt55"/>
          <p:cNvSpPr/>
          <p:nvPr/>
        </p:nvSpPr>
        <p:spPr>
          <a:xfrm>
            <a:off x="4922342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6" name="pt56"/>
          <p:cNvSpPr/>
          <p:nvPr/>
        </p:nvSpPr>
        <p:spPr>
          <a:xfrm>
            <a:off x="492234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7" name="pt57"/>
          <p:cNvSpPr/>
          <p:nvPr/>
        </p:nvSpPr>
        <p:spPr>
          <a:xfrm>
            <a:off x="597296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8" name="pt58"/>
          <p:cNvSpPr/>
          <p:nvPr/>
        </p:nvSpPr>
        <p:spPr>
          <a:xfrm>
            <a:off x="387172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59" name="pt59"/>
          <p:cNvSpPr/>
          <p:nvPr/>
        </p:nvSpPr>
        <p:spPr>
          <a:xfrm>
            <a:off x="303122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0" name="pt60"/>
          <p:cNvSpPr/>
          <p:nvPr/>
        </p:nvSpPr>
        <p:spPr>
          <a:xfrm>
            <a:off x="492234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1" name="pt61"/>
          <p:cNvSpPr/>
          <p:nvPr/>
        </p:nvSpPr>
        <p:spPr>
          <a:xfrm>
            <a:off x="5342591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2" name="pt62"/>
          <p:cNvSpPr/>
          <p:nvPr/>
        </p:nvSpPr>
        <p:spPr>
          <a:xfrm>
            <a:off x="4502094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3" name="pt63"/>
          <p:cNvSpPr/>
          <p:nvPr/>
        </p:nvSpPr>
        <p:spPr>
          <a:xfrm>
            <a:off x="3871721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4" name="pt64"/>
          <p:cNvSpPr/>
          <p:nvPr/>
        </p:nvSpPr>
        <p:spPr>
          <a:xfrm>
            <a:off x="3871721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5" name="pt65"/>
          <p:cNvSpPr/>
          <p:nvPr/>
        </p:nvSpPr>
        <p:spPr>
          <a:xfrm>
            <a:off x="3871721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6" name="pt66"/>
          <p:cNvSpPr/>
          <p:nvPr/>
        </p:nvSpPr>
        <p:spPr>
          <a:xfrm>
            <a:off x="492234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7" name="pt67"/>
          <p:cNvSpPr/>
          <p:nvPr/>
        </p:nvSpPr>
        <p:spPr>
          <a:xfrm>
            <a:off x="3871721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8" name="pt68"/>
          <p:cNvSpPr/>
          <p:nvPr/>
        </p:nvSpPr>
        <p:spPr>
          <a:xfrm>
            <a:off x="3661597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69" name="pt69"/>
          <p:cNvSpPr/>
          <p:nvPr/>
        </p:nvSpPr>
        <p:spPr>
          <a:xfrm>
            <a:off x="513246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0" name="pt70"/>
          <p:cNvSpPr/>
          <p:nvPr/>
        </p:nvSpPr>
        <p:spPr>
          <a:xfrm>
            <a:off x="6393212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1" name="pt71"/>
          <p:cNvSpPr/>
          <p:nvPr/>
        </p:nvSpPr>
        <p:spPr>
          <a:xfrm>
            <a:off x="4081845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2" name="pt72"/>
          <p:cNvSpPr/>
          <p:nvPr/>
        </p:nvSpPr>
        <p:spPr>
          <a:xfrm>
            <a:off x="7233710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3" name="pt73"/>
          <p:cNvSpPr/>
          <p:nvPr/>
        </p:nvSpPr>
        <p:spPr>
          <a:xfrm>
            <a:off x="4291970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4" name="pt74"/>
          <p:cNvSpPr/>
          <p:nvPr/>
        </p:nvSpPr>
        <p:spPr>
          <a:xfrm>
            <a:off x="4081845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5" name="pt75"/>
          <p:cNvSpPr/>
          <p:nvPr/>
        </p:nvSpPr>
        <p:spPr>
          <a:xfrm>
            <a:off x="4712218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6" name="pt76"/>
          <p:cNvSpPr/>
          <p:nvPr/>
        </p:nvSpPr>
        <p:spPr>
          <a:xfrm>
            <a:off x="513246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7" name="pt77"/>
          <p:cNvSpPr/>
          <p:nvPr/>
        </p:nvSpPr>
        <p:spPr>
          <a:xfrm>
            <a:off x="681346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8" name="pt78"/>
          <p:cNvSpPr/>
          <p:nvPr/>
        </p:nvSpPr>
        <p:spPr>
          <a:xfrm>
            <a:off x="3661597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79" name="pt79"/>
          <p:cNvSpPr/>
          <p:nvPr/>
        </p:nvSpPr>
        <p:spPr>
          <a:xfrm>
            <a:off x="4712218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0" name="pt80"/>
          <p:cNvSpPr/>
          <p:nvPr/>
        </p:nvSpPr>
        <p:spPr>
          <a:xfrm>
            <a:off x="4712218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1" name="pt81"/>
          <p:cNvSpPr/>
          <p:nvPr/>
        </p:nvSpPr>
        <p:spPr>
          <a:xfrm>
            <a:off x="4502094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2" name="pt82"/>
          <p:cNvSpPr/>
          <p:nvPr/>
        </p:nvSpPr>
        <p:spPr>
          <a:xfrm>
            <a:off x="555271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3" name="pt83"/>
          <p:cNvSpPr/>
          <p:nvPr/>
        </p:nvSpPr>
        <p:spPr>
          <a:xfrm>
            <a:off x="6603337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4" name="pt84"/>
          <p:cNvSpPr/>
          <p:nvPr/>
        </p:nvSpPr>
        <p:spPr>
          <a:xfrm>
            <a:off x="4291970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5" name="pt85"/>
          <p:cNvSpPr/>
          <p:nvPr/>
        </p:nvSpPr>
        <p:spPr>
          <a:xfrm>
            <a:off x="4712218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6" name="pt86"/>
          <p:cNvSpPr/>
          <p:nvPr/>
        </p:nvSpPr>
        <p:spPr>
          <a:xfrm>
            <a:off x="5342591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7" name="pt87"/>
          <p:cNvSpPr/>
          <p:nvPr/>
        </p:nvSpPr>
        <p:spPr>
          <a:xfrm>
            <a:off x="5762840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8" name="pt88"/>
          <p:cNvSpPr/>
          <p:nvPr/>
        </p:nvSpPr>
        <p:spPr>
          <a:xfrm>
            <a:off x="2610975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89" name="pt89"/>
          <p:cNvSpPr/>
          <p:nvPr/>
        </p:nvSpPr>
        <p:spPr>
          <a:xfrm>
            <a:off x="4081845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0" name="pt90"/>
          <p:cNvSpPr/>
          <p:nvPr/>
        </p:nvSpPr>
        <p:spPr>
          <a:xfrm>
            <a:off x="5132467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1" name="pt91"/>
          <p:cNvSpPr/>
          <p:nvPr/>
        </p:nvSpPr>
        <p:spPr>
          <a:xfrm>
            <a:off x="450209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2" name="pt92"/>
          <p:cNvSpPr/>
          <p:nvPr/>
        </p:nvSpPr>
        <p:spPr>
          <a:xfrm>
            <a:off x="5342591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3" name="pt93"/>
          <p:cNvSpPr/>
          <p:nvPr/>
        </p:nvSpPr>
        <p:spPr>
          <a:xfrm>
            <a:off x="5762840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4" name="pt94"/>
          <p:cNvSpPr/>
          <p:nvPr/>
        </p:nvSpPr>
        <p:spPr>
          <a:xfrm>
            <a:off x="3661597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5" name="pt95"/>
          <p:cNvSpPr/>
          <p:nvPr/>
        </p:nvSpPr>
        <p:spPr>
          <a:xfrm>
            <a:off x="4291970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6" name="pt96"/>
          <p:cNvSpPr/>
          <p:nvPr/>
        </p:nvSpPr>
        <p:spPr>
          <a:xfrm>
            <a:off x="5762840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7" name="pt97"/>
          <p:cNvSpPr/>
          <p:nvPr/>
        </p:nvSpPr>
        <p:spPr>
          <a:xfrm>
            <a:off x="6183088" y="5414460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8" name="pt98"/>
          <p:cNvSpPr/>
          <p:nvPr/>
        </p:nvSpPr>
        <p:spPr>
          <a:xfrm>
            <a:off x="7653958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99" name="pt99"/>
          <p:cNvSpPr/>
          <p:nvPr/>
        </p:nvSpPr>
        <p:spPr>
          <a:xfrm>
            <a:off x="4712218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0" name="pt100"/>
          <p:cNvSpPr/>
          <p:nvPr/>
        </p:nvSpPr>
        <p:spPr>
          <a:xfrm>
            <a:off x="5342591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1" name="pt101"/>
          <p:cNvSpPr/>
          <p:nvPr/>
        </p:nvSpPr>
        <p:spPr>
          <a:xfrm>
            <a:off x="639321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2" name="pt102"/>
          <p:cNvSpPr/>
          <p:nvPr/>
        </p:nvSpPr>
        <p:spPr>
          <a:xfrm>
            <a:off x="450209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3" name="pt103"/>
          <p:cNvSpPr/>
          <p:nvPr/>
        </p:nvSpPr>
        <p:spPr>
          <a:xfrm>
            <a:off x="5972964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4" name="pt104"/>
          <p:cNvSpPr/>
          <p:nvPr/>
        </p:nvSpPr>
        <p:spPr>
          <a:xfrm>
            <a:off x="5972964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5" name="pt105"/>
          <p:cNvSpPr/>
          <p:nvPr/>
        </p:nvSpPr>
        <p:spPr>
          <a:xfrm>
            <a:off x="2400851" y="5602255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6" name="pt106"/>
          <p:cNvSpPr/>
          <p:nvPr/>
        </p:nvSpPr>
        <p:spPr>
          <a:xfrm>
            <a:off x="5132467" y="428768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7" name="pt107"/>
          <p:cNvSpPr/>
          <p:nvPr/>
        </p:nvSpPr>
        <p:spPr>
          <a:xfrm>
            <a:off x="4081845" y="447548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8" name="pt108"/>
          <p:cNvSpPr/>
          <p:nvPr/>
        </p:nvSpPr>
        <p:spPr>
          <a:xfrm>
            <a:off x="3451472" y="5226664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09" name="pt109"/>
          <p:cNvSpPr/>
          <p:nvPr/>
        </p:nvSpPr>
        <p:spPr>
          <a:xfrm>
            <a:off x="4712218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0" name="pt110"/>
          <p:cNvSpPr/>
          <p:nvPr/>
        </p:nvSpPr>
        <p:spPr>
          <a:xfrm>
            <a:off x="5132467" y="4099892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1" name="pt111"/>
          <p:cNvSpPr/>
          <p:nvPr/>
        </p:nvSpPr>
        <p:spPr>
          <a:xfrm>
            <a:off x="492234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2" name="pt112"/>
          <p:cNvSpPr/>
          <p:nvPr/>
        </p:nvSpPr>
        <p:spPr>
          <a:xfrm>
            <a:off x="3661597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3" name="pt113"/>
          <p:cNvSpPr/>
          <p:nvPr/>
        </p:nvSpPr>
        <p:spPr>
          <a:xfrm>
            <a:off x="3451472" y="5038869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4" name="pt114"/>
          <p:cNvSpPr/>
          <p:nvPr/>
        </p:nvSpPr>
        <p:spPr>
          <a:xfrm>
            <a:off x="3451472" y="4851073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5" name="pt115"/>
          <p:cNvSpPr/>
          <p:nvPr/>
        </p:nvSpPr>
        <p:spPr>
          <a:xfrm>
            <a:off x="4502094" y="4663278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6" name="pt116"/>
          <p:cNvSpPr/>
          <p:nvPr/>
        </p:nvSpPr>
        <p:spPr>
          <a:xfrm>
            <a:off x="4712218" y="3912097"/>
            <a:ext cx="171607" cy="171607"/>
          </a:xfrm>
          <a:prstGeom prst="ellipse">
            <a:avLst/>
          </a:prstGeom>
          <a:solidFill>
            <a:srgbClr val="000000">
              <a:alpha val="60000"/>
            </a:srgbClr>
          </a:solidFill>
          <a:ln w="9000" cap="rnd">
            <a:solidFill>
              <a:srgbClr val="000000">
                <a:alpha val="6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7" name="pl117"/>
          <p:cNvSpPr/>
          <p:nvPr/>
        </p:nvSpPr>
        <p:spPr>
          <a:xfrm>
            <a:off x="1436033" y="3810105"/>
            <a:ext cx="0" cy="1971851"/>
          </a:xfrm>
          <a:custGeom>
            <a:avLst/>
            <a:gdLst/>
            <a:ahLst/>
            <a:cxnLst/>
            <a:rect l="0" t="0" r="0" b="0"/>
            <a:pathLst>
              <a:path h="1971851">
                <a:moveTo>
                  <a:pt x="0" y="1971851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18" name="tx118"/>
          <p:cNvSpPr/>
          <p:nvPr/>
        </p:nvSpPr>
        <p:spPr>
          <a:xfrm>
            <a:off x="1214511" y="5363702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2.5</a:t>
            </a:r>
          </a:p>
        </p:txBody>
      </p:sp>
      <p:sp>
        <p:nvSpPr>
          <p:cNvPr id="119" name="tx119"/>
          <p:cNvSpPr/>
          <p:nvPr/>
        </p:nvSpPr>
        <p:spPr>
          <a:xfrm>
            <a:off x="1214511" y="4894213"/>
            <a:ext cx="158892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5.0</a:t>
            </a:r>
          </a:p>
        </p:txBody>
      </p:sp>
      <p:sp>
        <p:nvSpPr>
          <p:cNvPr id="120" name="tx120"/>
          <p:cNvSpPr/>
          <p:nvPr/>
        </p:nvSpPr>
        <p:spPr>
          <a:xfrm>
            <a:off x="1214511" y="4426114"/>
            <a:ext cx="158892" cy="82153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7.5</a:t>
            </a:r>
          </a:p>
        </p:txBody>
      </p:sp>
      <p:sp>
        <p:nvSpPr>
          <p:cNvPr id="121" name="tx121"/>
          <p:cNvSpPr/>
          <p:nvPr/>
        </p:nvSpPr>
        <p:spPr>
          <a:xfrm>
            <a:off x="1150942" y="3955236"/>
            <a:ext cx="222460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10.0</a:t>
            </a:r>
          </a:p>
        </p:txBody>
      </p:sp>
      <p:sp>
        <p:nvSpPr>
          <p:cNvPr id="122" name="pl122"/>
          <p:cNvSpPr/>
          <p:nvPr/>
        </p:nvSpPr>
        <p:spPr>
          <a:xfrm>
            <a:off x="1401239" y="5406366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3" name="pl123"/>
          <p:cNvSpPr/>
          <p:nvPr/>
        </p:nvSpPr>
        <p:spPr>
          <a:xfrm>
            <a:off x="1401239" y="4936877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4" name="pl124"/>
          <p:cNvSpPr/>
          <p:nvPr/>
        </p:nvSpPr>
        <p:spPr>
          <a:xfrm>
            <a:off x="1401239" y="4467389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5" name="pl125"/>
          <p:cNvSpPr/>
          <p:nvPr/>
        </p:nvSpPr>
        <p:spPr>
          <a:xfrm>
            <a:off x="1401239" y="3997901"/>
            <a:ext cx="34794" cy="0"/>
          </a:xfrm>
          <a:custGeom>
            <a:avLst/>
            <a:gdLst/>
            <a:ahLst/>
            <a:cxnLst/>
            <a:rect l="0" t="0" r="0" b="0"/>
            <a:pathLst>
              <a:path w="34794">
                <a:moveTo>
                  <a:pt x="0" y="0"/>
                </a:moveTo>
                <a:lnTo>
                  <a:pt x="34794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6" name="pl126"/>
          <p:cNvSpPr/>
          <p:nvPr/>
        </p:nvSpPr>
        <p:spPr>
          <a:xfrm>
            <a:off x="1436033" y="5781956"/>
            <a:ext cx="6723977" cy="0"/>
          </a:xfrm>
          <a:custGeom>
            <a:avLst/>
            <a:gdLst/>
            <a:ahLst/>
            <a:cxnLst/>
            <a:rect l="0" t="0" r="0" b="0"/>
            <a:pathLst>
              <a:path w="6723977">
                <a:moveTo>
                  <a:pt x="0" y="0"/>
                </a:moveTo>
                <a:lnTo>
                  <a:pt x="6723977" y="0"/>
                </a:lnTo>
              </a:path>
            </a:pathLst>
          </a:custGeom>
          <a:ln w="13550" cap="flat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7" name="pl127"/>
          <p:cNvSpPr/>
          <p:nvPr/>
        </p:nvSpPr>
        <p:spPr>
          <a:xfrm>
            <a:off x="2696779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8" name="pl128"/>
          <p:cNvSpPr/>
          <p:nvPr/>
        </p:nvSpPr>
        <p:spPr>
          <a:xfrm>
            <a:off x="4798022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29" name="pl129"/>
          <p:cNvSpPr/>
          <p:nvPr/>
        </p:nvSpPr>
        <p:spPr>
          <a:xfrm>
            <a:off x="6899265" y="5781956"/>
            <a:ext cx="0" cy="34794"/>
          </a:xfrm>
          <a:custGeom>
            <a:avLst/>
            <a:gdLst/>
            <a:ahLst/>
            <a:cxnLst/>
            <a:rect l="0" t="0" r="0" b="0"/>
            <a:pathLst>
              <a:path h="34794">
                <a:moveTo>
                  <a:pt x="0" y="34794"/>
                </a:moveTo>
                <a:lnTo>
                  <a:pt x="0" y="0"/>
                </a:lnTo>
              </a:path>
            </a:pathLst>
          </a:custGeom>
          <a:ln w="13550" cap="flat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/>
          </a:p>
        </p:txBody>
      </p:sp>
      <p:sp>
        <p:nvSpPr>
          <p:cNvPr id="130" name="tx130"/>
          <p:cNvSpPr/>
          <p:nvPr/>
        </p:nvSpPr>
        <p:spPr>
          <a:xfrm>
            <a:off x="2633211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40</a:t>
            </a:r>
          </a:p>
        </p:txBody>
      </p:sp>
      <p:sp>
        <p:nvSpPr>
          <p:cNvPr id="131" name="tx131"/>
          <p:cNvSpPr/>
          <p:nvPr/>
        </p:nvSpPr>
        <p:spPr>
          <a:xfrm>
            <a:off x="4734454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50</a:t>
            </a:r>
          </a:p>
        </p:txBody>
      </p:sp>
      <p:sp>
        <p:nvSpPr>
          <p:cNvPr id="132" name="tx132"/>
          <p:cNvSpPr/>
          <p:nvPr/>
        </p:nvSpPr>
        <p:spPr>
          <a:xfrm>
            <a:off x="6835697" y="5842801"/>
            <a:ext cx="127136" cy="8354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880"/>
              </a:lnSpc>
              <a:spcBef>
                <a:spcPts val="0"/>
              </a:spcBef>
              <a:spcAft>
                <a:spcPts val="0"/>
              </a:spcAft>
            </a:pPr>
            <a:r>
              <a:rPr sz="880">
                <a:solidFill>
                  <a:srgbClr val="4D4D4D">
                    <a:alpha val="100000"/>
                  </a:srgbClr>
                </a:solidFill>
                <a:latin typeface="Arial"/>
                <a:cs typeface="Arial"/>
              </a:rPr>
              <a:t>60</a:t>
            </a:r>
          </a:p>
        </p:txBody>
      </p:sp>
      <p:sp>
        <p:nvSpPr>
          <p:cNvPr id="133" name="tx133"/>
          <p:cNvSpPr/>
          <p:nvPr/>
        </p:nvSpPr>
        <p:spPr>
          <a:xfrm>
            <a:off x="4071077" y="5963717"/>
            <a:ext cx="1453889" cy="129579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Значение</a:t>
            </a:r>
            <a:r>
              <a:rPr sz="1100" dirty="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 </a:t>
            </a:r>
            <a:r>
              <a:rPr sz="1100" dirty="0" err="1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переменной</a:t>
            </a:r>
            <a:endParaRPr sz="1100" dirty="0">
              <a:solidFill>
                <a:srgbClr val="000000">
                  <a:alpha val="100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34" name="tx134"/>
          <p:cNvSpPr/>
          <p:nvPr/>
        </p:nvSpPr>
        <p:spPr>
          <a:xfrm rot="16200000">
            <a:off x="-139588" y="4730149"/>
            <a:ext cx="2315418" cy="131762"/>
          </a:xfrm>
          <a:prstGeom prst="rect">
            <a:avLst/>
          </a:prstGeom>
          <a:noFill/>
        </p:spPr>
        <p:txBody>
          <a:bodyPr wrap="none" lIns="0" tIns="0" rIns="0" bIns="0" anchor="ctr" anchorCtr="1"/>
          <a:lstStyle/>
          <a:p>
            <a:pPr marL="0" marR="0" indent="0" algn="l">
              <a:lnSpc>
                <a:spcPts val="1100"/>
              </a:lnSpc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000000">
                    <a:alpha val="100000"/>
                  </a:srgbClr>
                </a:solidFill>
                <a:latin typeface="Arial"/>
                <a:cs typeface="Arial"/>
              </a:rPr>
              <a:t>Частота значения в выборке (разы)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ACFA8D25-2A48-1340-AEF5-9C9CBC5709E5}"/>
              </a:ext>
            </a:extLst>
          </p:cNvPr>
          <p:cNvSpPr txBox="1"/>
          <p:nvPr/>
        </p:nvSpPr>
        <p:spPr>
          <a:xfrm>
            <a:off x="5085799" y="3646054"/>
            <a:ext cx="3499676" cy="237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>
                <a:solidFill>
                  <a:srgbClr val="1F90FF"/>
                </a:solidFill>
              </a:rPr>
              <a:t>Доверительный интервал (содержит среднее, </a:t>
            </a:r>
            <a:r>
              <a:rPr lang="en-US" sz="1100" dirty="0">
                <a:solidFill>
                  <a:srgbClr val="1F90FF"/>
                </a:solidFill>
              </a:rPr>
              <a:t>p &gt; 0.05)</a:t>
            </a:r>
            <a:endParaRPr lang="ru-RU" sz="1100" dirty="0">
              <a:solidFill>
                <a:srgbClr val="1F90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FFDFE6B0-954B-8D4F-B308-CF8DB512F734}"/>
              </a:ext>
            </a:extLst>
          </p:cNvPr>
          <p:cNvSpPr txBox="1"/>
          <p:nvPr/>
        </p:nvSpPr>
        <p:spPr>
          <a:xfrm>
            <a:off x="1526711" y="471847"/>
            <a:ext cx="496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rgbClr val="00598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Нормальное распределение</a:t>
            </a:r>
          </a:p>
        </p:txBody>
      </p:sp>
    </p:spTree>
    <p:extLst>
      <p:ext uri="{BB962C8B-B14F-4D97-AF65-F5344CB8AC3E}">
        <p14:creationId xmlns:p14="http://schemas.microsoft.com/office/powerpoint/2010/main" val="21642352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200</Words>
  <Application>Microsoft Macintosh PowerPoint</Application>
  <PresentationFormat>On-screen Show (4:3)</PresentationFormat>
  <Paragraphs>98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13</cp:revision>
  <dcterms:created xsi:type="dcterms:W3CDTF">2017-02-13T16:18:36Z</dcterms:created>
  <dcterms:modified xsi:type="dcterms:W3CDTF">2019-01-04T16:10:58Z</dcterms:modified>
  <cp:category/>
</cp:coreProperties>
</file>

<file path=docProps/thumbnail.jpeg>
</file>